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media/image2.jpeg" ContentType="image/jpeg"/>
  <Override PartName="/ppt/media/image3.jpeg" ContentType="image/jpeg"/>
  <Override PartName="/ppt/media/image4.jpeg" ContentType="image/jpeg"/>
  <Override PartName="/ppt/notesSlides/notesSlide2.xml" ContentType="application/vnd.openxmlformats-officedocument.presentationml.notesSlide+xml"/>
  <Override PartName="/ppt/media/image5.jpeg" ContentType="image/jpeg"/>
  <Override PartName="/ppt/notesSlides/notesSlide3.xml" ContentType="application/vnd.openxmlformats-officedocument.presentationml.notesSlide+xml"/>
  <Override PartName="/ppt/media/image6.jpeg" ContentType="image/jpeg"/>
  <Override PartName="/ppt/media/image7.jpeg" ContentType="image/jpeg"/>
  <Override PartName="/ppt/notesSlides/notesSlide4.xml" ContentType="application/vnd.openxmlformats-officedocument.presentationml.notesSlide+xml"/>
  <Override PartName="/ppt/media/image8.jpeg" ContentType="image/jpeg"/>
  <Override PartName="/ppt/notesSlides/notesSlide5.xml" ContentType="application/vnd.openxmlformats-officedocument.presentationml.notesSlide+xml"/>
  <Override PartName="/ppt/media/image9.jpeg" ContentType="image/jpeg"/>
  <Override PartName="/ppt/notesSlides/notesSlide6.xml" ContentType="application/vnd.openxmlformats-officedocument.presentationml.notesSlide+xml"/>
  <Override PartName="/ppt/media/image10.jpeg" ContentType="image/jpeg"/>
  <Override PartName="/ppt/notesSlides/notesSlide7.xml" ContentType="application/vnd.openxmlformats-officedocument.presentationml.notesSlide+xml"/>
  <Override PartName="/ppt/media/image11.jpeg" ContentType="image/jpeg"/>
  <Override PartName="/ppt/media/image12.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lvl1pPr marR="40639" indent="40639">
      <a:defRPr sz="1200">
        <a:solidFill>
          <a:srgbClr val="878787"/>
        </a:solidFill>
        <a:uFill>
          <a:solidFill>
            <a:srgbClr val="006187"/>
          </a:solidFill>
        </a:uFill>
        <a:latin typeface="Marker Felt"/>
        <a:ea typeface="Marker Felt"/>
        <a:cs typeface="Marker Felt"/>
        <a:sym typeface="Marker Felt"/>
      </a:defRPr>
    </a:lvl1pPr>
    <a:lvl2pPr marR="40639" indent="40639">
      <a:defRPr sz="1200">
        <a:solidFill>
          <a:srgbClr val="878787"/>
        </a:solidFill>
        <a:uFill>
          <a:solidFill>
            <a:srgbClr val="006187"/>
          </a:solidFill>
        </a:uFill>
        <a:latin typeface="Marker Felt"/>
        <a:ea typeface="Marker Felt"/>
        <a:cs typeface="Marker Felt"/>
        <a:sym typeface="Marker Felt"/>
      </a:defRPr>
    </a:lvl2pPr>
    <a:lvl3pPr marR="40639" indent="40639">
      <a:defRPr sz="1200">
        <a:solidFill>
          <a:srgbClr val="878787"/>
        </a:solidFill>
        <a:uFill>
          <a:solidFill>
            <a:srgbClr val="006187"/>
          </a:solidFill>
        </a:uFill>
        <a:latin typeface="Marker Felt"/>
        <a:ea typeface="Marker Felt"/>
        <a:cs typeface="Marker Felt"/>
        <a:sym typeface="Marker Felt"/>
      </a:defRPr>
    </a:lvl3pPr>
    <a:lvl4pPr marR="40639" indent="40639">
      <a:defRPr sz="1200">
        <a:solidFill>
          <a:srgbClr val="878787"/>
        </a:solidFill>
        <a:uFill>
          <a:solidFill>
            <a:srgbClr val="006187"/>
          </a:solidFill>
        </a:uFill>
        <a:latin typeface="Marker Felt"/>
        <a:ea typeface="Marker Felt"/>
        <a:cs typeface="Marker Felt"/>
        <a:sym typeface="Marker Felt"/>
      </a:defRPr>
    </a:lvl4pPr>
    <a:lvl5pPr marR="40639" indent="40639">
      <a:defRPr sz="1200">
        <a:solidFill>
          <a:srgbClr val="878787"/>
        </a:solidFill>
        <a:uFill>
          <a:solidFill>
            <a:srgbClr val="006187"/>
          </a:solidFill>
        </a:uFill>
        <a:latin typeface="Marker Felt"/>
        <a:ea typeface="Marker Felt"/>
        <a:cs typeface="Marker Felt"/>
        <a:sym typeface="Marker Felt"/>
      </a:defRPr>
    </a:lvl5pPr>
    <a:lvl6pPr marR="40639" indent="40639">
      <a:defRPr sz="1200">
        <a:solidFill>
          <a:srgbClr val="878787"/>
        </a:solidFill>
        <a:uFill>
          <a:solidFill>
            <a:srgbClr val="006187"/>
          </a:solidFill>
        </a:uFill>
        <a:latin typeface="Marker Felt"/>
        <a:ea typeface="Marker Felt"/>
        <a:cs typeface="Marker Felt"/>
        <a:sym typeface="Marker Felt"/>
      </a:defRPr>
    </a:lvl6pPr>
    <a:lvl7pPr marR="40639" indent="40639">
      <a:defRPr sz="1200">
        <a:solidFill>
          <a:srgbClr val="878787"/>
        </a:solidFill>
        <a:uFill>
          <a:solidFill>
            <a:srgbClr val="006187"/>
          </a:solidFill>
        </a:uFill>
        <a:latin typeface="Marker Felt"/>
        <a:ea typeface="Marker Felt"/>
        <a:cs typeface="Marker Felt"/>
        <a:sym typeface="Marker Felt"/>
      </a:defRPr>
    </a:lvl7pPr>
    <a:lvl8pPr marR="40639" indent="40639">
      <a:defRPr sz="1200">
        <a:solidFill>
          <a:srgbClr val="878787"/>
        </a:solidFill>
        <a:uFill>
          <a:solidFill>
            <a:srgbClr val="006187"/>
          </a:solidFill>
        </a:uFill>
        <a:latin typeface="Marker Felt"/>
        <a:ea typeface="Marker Felt"/>
        <a:cs typeface="Marker Felt"/>
        <a:sym typeface="Marker Felt"/>
      </a:defRPr>
    </a:lvl8pPr>
    <a:lvl9pPr marR="40639" indent="40639">
      <a:defRPr sz="1200">
        <a:solidFill>
          <a:srgbClr val="878787"/>
        </a:solidFill>
        <a:uFill>
          <a:solidFill>
            <a:srgbClr val="006187"/>
          </a:solidFill>
        </a:uFill>
        <a:latin typeface="Marker Felt"/>
        <a:ea typeface="Marker Felt"/>
        <a:cs typeface="Marker Felt"/>
        <a:sym typeface="Marker Fe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Marker Felt"/>
          <a:ea typeface="Marker Felt"/>
          <a:cs typeface="Marker Felt"/>
        </a:font>
        <a:srgbClr val="8787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CAD2E8"/>
          </a:solidFill>
        </a:fill>
      </a:tcStyle>
    </a:wholeTbl>
    <a:band2H>
      <a:tcTxStyle b="def" i="def"/>
      <a:tcStyle>
        <a:tcBdr/>
        <a:fill>
          <a:solidFill>
            <a:srgbClr val="E6EAF4"/>
          </a:solidFill>
        </a:fill>
      </a:tcStyle>
    </a:band2H>
    <a:firstCol>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0365C0"/>
          </a:solidFill>
        </a:fill>
      </a:tcStyle>
    </a:firstCol>
    <a:lastRow>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381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0365C0"/>
          </a:solidFill>
        </a:fill>
      </a:tcStyle>
    </a:lastRow>
    <a:firstRow>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381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0365C0"/>
          </a:solidFill>
        </a:fill>
      </a:tcStyle>
    </a:firstRow>
  </a:tblStyle>
  <a:tblStyle styleId="{C7B018BB-80A7-4F77-B60F-C8B233D01FF8}" styleName="">
    <a:tblBg/>
    <a:wholeTbl>
      <a:tcTxStyle b="on" i="on">
        <a:font>
          <a:latin typeface="Marker Felt"/>
          <a:ea typeface="Marker Felt"/>
          <a:cs typeface="Marker Felt"/>
        </a:font>
        <a:srgbClr val="8787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F2E7CB"/>
          </a:solidFill>
        </a:fill>
      </a:tcStyle>
    </a:wholeTbl>
    <a:band2H>
      <a:tcTxStyle b="def" i="def"/>
      <a:tcStyle>
        <a:tcBdr/>
        <a:fill>
          <a:solidFill>
            <a:srgbClr val="F8F4E7"/>
          </a:solidFill>
        </a:fill>
      </a:tcStyle>
    </a:band2H>
    <a:firstCol>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DCBD23"/>
          </a:solidFill>
        </a:fill>
      </a:tcStyle>
    </a:firstCol>
    <a:lastRow>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381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DCBD23"/>
          </a:solidFill>
        </a:fill>
      </a:tcStyle>
    </a:lastRow>
    <a:firstRow>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381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DCBD23"/>
          </a:solidFill>
        </a:fill>
      </a:tcStyle>
    </a:firstRow>
  </a:tblStyle>
  <a:tblStyle styleId="{EEE7283C-3CF3-47DC-8721-378D4A62B228}" styleName="">
    <a:tblBg/>
    <a:wholeTbl>
      <a:tcTxStyle b="on" i="on">
        <a:font>
          <a:latin typeface="Marker Felt"/>
          <a:ea typeface="Marker Felt"/>
          <a:cs typeface="Marker Felt"/>
        </a:font>
        <a:srgbClr val="8787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D5CDDE"/>
          </a:solidFill>
        </a:fill>
      </a:tcStyle>
    </a:wholeTbl>
    <a:band2H>
      <a:tcTxStyle b="def" i="def"/>
      <a:tcStyle>
        <a:tcBdr/>
        <a:fill>
          <a:solidFill>
            <a:srgbClr val="EBE8EF"/>
          </a:solidFill>
        </a:fill>
      </a:tcStyle>
    </a:band2H>
    <a:firstCol>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773F9B"/>
          </a:solidFill>
        </a:fill>
      </a:tcStyle>
    </a:firstCol>
    <a:lastRow>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381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773F9B"/>
          </a:solidFill>
        </a:fill>
      </a:tcStyle>
    </a:lastRow>
    <a:firstRow>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381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773F9B"/>
          </a:solidFill>
        </a:fill>
      </a:tcStyle>
    </a:firstRow>
  </a:tblStyle>
  <a:tblStyle styleId="{CF821DB8-F4EB-4A41-A1BA-3FCAFE7338EE}" styleName="">
    <a:tblBg/>
    <a:wholeTbl>
      <a:tcTxStyle b="on" i="on">
        <a:font>
          <a:latin typeface="Marker Felt"/>
          <a:ea typeface="Marker Felt"/>
          <a:cs typeface="Marker Felt"/>
        </a:font>
        <a:srgbClr val="87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DEDED"/>
          </a:solidFill>
        </a:fill>
      </a:tcStyle>
    </a:wholeTbl>
    <a:band2H>
      <a:tcTxStyle b="def" i="def"/>
      <a:tcStyle>
        <a:tcBdr/>
        <a:fill>
          <a:solidFill>
            <a:srgbClr val="006187"/>
          </a:solidFill>
        </a:fill>
      </a:tcStyle>
    </a:band2H>
    <a:firstCol>
      <a:tcTxStyle b="on" i="on">
        <a:font>
          <a:latin typeface="Marker Felt"/>
          <a:ea typeface="Marker Felt"/>
          <a:cs typeface="Marker Felt"/>
        </a:font>
        <a:srgbClr val="0061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
          <a:latin typeface="Marker Felt"/>
          <a:ea typeface="Marker Felt"/>
          <a:cs typeface="Marker Felt"/>
        </a:font>
        <a:srgbClr val="878787"/>
      </a:tcTxStyle>
      <a:tcStyle>
        <a:tcBdr>
          <a:left>
            <a:ln w="12700" cap="flat">
              <a:noFill/>
              <a:miter lim="400000"/>
            </a:ln>
          </a:left>
          <a:right>
            <a:ln w="12700" cap="flat">
              <a:noFill/>
              <a:miter lim="400000"/>
            </a:ln>
          </a:right>
          <a:top>
            <a:ln w="50800" cap="flat">
              <a:solidFill>
                <a:srgbClr val="878787"/>
              </a:solidFill>
              <a:prstDash val="solid"/>
              <a:bevel/>
            </a:ln>
          </a:top>
          <a:bottom>
            <a:ln w="25400" cap="flat">
              <a:solidFill>
                <a:srgbClr val="878787"/>
              </a:solidFill>
              <a:prstDash val="solid"/>
              <a:bevel/>
            </a:ln>
          </a:bottom>
          <a:insideH>
            <a:ln w="12700" cap="flat">
              <a:noFill/>
              <a:miter lim="400000"/>
            </a:ln>
          </a:insideH>
          <a:insideV>
            <a:ln w="12700" cap="flat">
              <a:noFill/>
              <a:miter lim="400000"/>
            </a:ln>
          </a:insideV>
        </a:tcBdr>
        <a:fill>
          <a:solidFill>
            <a:srgbClr val="006187"/>
          </a:solidFill>
        </a:fill>
      </a:tcStyle>
    </a:lastRow>
    <a:firstRow>
      <a:tcTxStyle b="on" i="on">
        <a:font>
          <a:latin typeface="Marker Felt"/>
          <a:ea typeface="Marker Felt"/>
          <a:cs typeface="Marker Felt"/>
        </a:font>
        <a:srgbClr val="006187"/>
      </a:tcTxStyle>
      <a:tcStyle>
        <a:tcBdr>
          <a:left>
            <a:ln w="12700" cap="flat">
              <a:noFill/>
              <a:miter lim="400000"/>
            </a:ln>
          </a:left>
          <a:right>
            <a:ln w="12700" cap="flat">
              <a:noFill/>
              <a:miter lim="400000"/>
            </a:ln>
          </a:right>
          <a:top>
            <a:ln w="25400" cap="flat">
              <a:solidFill>
                <a:srgbClr val="878787"/>
              </a:solidFill>
              <a:prstDash val="solid"/>
              <a:bevel/>
            </a:ln>
          </a:top>
          <a:bottom>
            <a:ln w="25400" cap="flat">
              <a:solidFill>
                <a:srgbClr val="878787"/>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
          <a:latin typeface="Marker Felt"/>
          <a:ea typeface="Marker Felt"/>
          <a:cs typeface="Marker Felt"/>
        </a:font>
        <a:srgbClr val="8787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D9D9D9"/>
          </a:solidFill>
        </a:fill>
      </a:tcStyle>
    </a:wholeTbl>
    <a:band2H>
      <a:tcTxStyle b="def" i="def"/>
      <a:tcStyle>
        <a:tcBdr/>
        <a:fill>
          <a:solidFill>
            <a:srgbClr val="EDEDED"/>
          </a:solidFill>
        </a:fill>
      </a:tcStyle>
    </a:band2H>
    <a:firstCol>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878787"/>
          </a:solidFill>
        </a:fill>
      </a:tcStyle>
    </a:firstCol>
    <a:lastRow>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381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878787"/>
          </a:solidFill>
        </a:fill>
      </a:tcStyle>
    </a:lastRow>
    <a:firstRow>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381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878787"/>
          </a:solidFill>
        </a:fill>
      </a:tcStyle>
    </a:firstRow>
  </a:tblStyle>
  <a:tblStyle styleId="{2708684C-4D16-4618-839F-0558EEFCDFE6}" styleName="">
    <a:tblBg/>
    <a:wholeTbl>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006187">
              <a:alpha val="20000"/>
            </a:srgbClr>
          </a:solidFill>
        </a:fill>
      </a:tcStyle>
    </a:wholeTbl>
    <a:band2H>
      <a:tcTxStyle b="def" i="def"/>
      <a:tcStyle>
        <a:tcBdr/>
        <a:fill>
          <a:solidFill>
            <a:srgbClr val="FFFFFF"/>
          </a:solidFill>
        </a:fill>
      </a:tcStyle>
    </a:band2H>
    <a:firstCol>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solidFill>
            <a:srgbClr val="006187">
              <a:alpha val="20000"/>
            </a:srgbClr>
          </a:solidFill>
        </a:fill>
      </a:tcStyle>
    </a:firstCol>
    <a:lastRow>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50800" cap="flat">
              <a:solidFill>
                <a:srgbClr val="006187"/>
              </a:solidFill>
              <a:prstDash val="solid"/>
              <a:bevel/>
            </a:ln>
          </a:top>
          <a:bottom>
            <a:ln w="127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noFill/>
        </a:fill>
      </a:tcStyle>
    </a:lastRow>
    <a:firstRow>
      <a:tcTxStyle b="on" i="on">
        <a:font>
          <a:latin typeface="Marker Felt"/>
          <a:ea typeface="Marker Felt"/>
          <a:cs typeface="Marker Felt"/>
        </a:font>
        <a:srgbClr val="006187"/>
      </a:tcTxStyle>
      <a:tcStyle>
        <a:tcBdr>
          <a:left>
            <a:ln w="12700" cap="flat">
              <a:solidFill>
                <a:srgbClr val="006187"/>
              </a:solidFill>
              <a:prstDash val="solid"/>
              <a:bevel/>
            </a:ln>
          </a:left>
          <a:right>
            <a:ln w="12700" cap="flat">
              <a:solidFill>
                <a:srgbClr val="006187"/>
              </a:solidFill>
              <a:prstDash val="solid"/>
              <a:bevel/>
            </a:ln>
          </a:right>
          <a:top>
            <a:ln w="12700" cap="flat">
              <a:solidFill>
                <a:srgbClr val="006187"/>
              </a:solidFill>
              <a:prstDash val="solid"/>
              <a:bevel/>
            </a:ln>
          </a:top>
          <a:bottom>
            <a:ln w="25400" cap="flat">
              <a:solidFill>
                <a:srgbClr val="006187"/>
              </a:solidFill>
              <a:prstDash val="solid"/>
              <a:bevel/>
            </a:ln>
          </a:bottom>
          <a:insideH>
            <a:ln w="12700" cap="flat">
              <a:solidFill>
                <a:srgbClr val="006187"/>
              </a:solidFill>
              <a:prstDash val="solid"/>
              <a:bevel/>
            </a:ln>
          </a:insideH>
          <a:insideV>
            <a:ln w="12700" cap="flat">
              <a:solidFill>
                <a:srgbClr val="006187"/>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p:nvPr>
            <p:ph type="sldImg"/>
          </p:nvPr>
        </p:nvSpPr>
        <p:spPr>
          <a:xfrm>
            <a:off x="1143000" y="685800"/>
            <a:ext cx="4572000" cy="3429000"/>
          </a:xfrm>
          <a:prstGeom prst="rect">
            <a:avLst/>
          </a:prstGeom>
        </p:spPr>
        <p:txBody>
          <a:bodyPr/>
          <a:lstStyle/>
          <a:p>
            <a:pPr lvl="0"/>
          </a:p>
        </p:txBody>
      </p:sp>
      <p:sp>
        <p:nvSpPr>
          <p:cNvPr id="154" name="Shape 154"/>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 Id="rId3" Type="http://schemas.openxmlformats.org/officeDocument/2006/relationships/image" Target="../media/image21.png"/></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lvl="0"/>
          </a:p>
        </p:txBody>
      </p:sp>
      <p:sp>
        <p:nvSpPr>
          <p:cNvPr id="182" name="Shape 182"/>
          <p:cNvSpPr/>
          <p:nvPr>
            <p:ph type="body" sz="quarter" idx="1"/>
          </p:nvPr>
        </p:nvSpPr>
        <p:spPr>
          <a:prstGeom prst="rect">
            <a:avLst/>
          </a:prstGeom>
        </p:spPr>
        <p:txBody>
          <a:bodyPr/>
          <a:lstStyle>
            <a:lvl1pPr marR="40639" indent="159702" defTabSz="914400">
              <a:lnSpc>
                <a:spcPct val="100000"/>
              </a:lnSpc>
              <a:defRPr sz="1200">
                <a:solidFill>
                  <a:srgbClr val="006187"/>
                </a:solidFill>
                <a:uFill>
                  <a:solidFill>
                    <a:srgbClr val="006187"/>
                  </a:solidFill>
                </a:uFill>
                <a:latin typeface="Georgia"/>
                <a:ea typeface="Georgia"/>
                <a:cs typeface="Georgia"/>
                <a:sym typeface="Georgia"/>
              </a:defRPr>
            </a:lvl1pPr>
          </a:lstStyle>
          <a:p>
            <a:pPr lvl="0">
              <a:defRPr sz="1800">
                <a:solidFill>
                  <a:srgbClr val="000000"/>
                </a:solidFill>
                <a:uFillTx/>
              </a:defRPr>
            </a:pPr>
            <a:r>
              <a:rPr sz="1200">
                <a:solidFill>
                  <a:srgbClr val="006187"/>
                </a:solidFill>
                <a:uFill>
                  <a:solidFill>
                    <a:srgbClr val="006187"/>
                  </a:solidFill>
                </a:uFill>
              </a:rPr>
              <a:t>Have you seen this? Playing with objects, poking another student, chewing, fidgeting, dozing, doodling, interrupting others, shouting out the answer before the teacher is ready, or generally breaking rules.  These are all signs of lost alertness in the classroom.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lvl="0"/>
          </a:p>
        </p:txBody>
      </p:sp>
      <p:sp>
        <p:nvSpPr>
          <p:cNvPr id="198" name="Shape 198"/>
          <p:cNvSpPr/>
          <p:nvPr>
            <p:ph type="body" sz="quarter" idx="1"/>
          </p:nvPr>
        </p:nvSpPr>
        <p:spPr>
          <a:prstGeom prst="rect">
            <a:avLst/>
          </a:prstGeom>
        </p:spPr>
        <p:txBody>
          <a:bodyPr/>
          <a:lstStyle/>
          <a:p>
            <a:pPr lvl="0" marR="40639" indent="159702" defTabSz="914400">
              <a:lnSpc>
                <a:spcPct val="100000"/>
              </a:lnSpc>
              <a:defRPr sz="1800"/>
            </a:pPr>
            <a:r>
              <a:rPr sz="1200">
                <a:solidFill>
                  <a:srgbClr val="006187"/>
                </a:solidFill>
                <a:uFill>
                  <a:solidFill>
                    <a:srgbClr val="006187"/>
                  </a:solidFill>
                </a:uFill>
                <a:latin typeface="Georgia"/>
                <a:ea typeface="Georgia"/>
                <a:cs typeface="Georgia"/>
                <a:sym typeface="Georgia"/>
              </a:rPr>
              <a:t>Why do they lose alertness?   It’s natural!  Children’s attention spans appear to be related to their ages—approximately three to five minutes per year.  So a kindergartener’s attention span can range from 15 to 20 minutes.  Some researchers have concluded that an adult’s attention span is also 15 to 20 minutes.</a:t>
            </a:r>
            <a:endParaRPr sz="1200">
              <a:solidFill>
                <a:srgbClr val="006187"/>
              </a:solidFill>
              <a:uFill>
                <a:solidFill>
                  <a:srgbClr val="006187"/>
                </a:solidFill>
              </a:uFill>
              <a:latin typeface="Georgia"/>
              <a:ea typeface="Georgia"/>
              <a:cs typeface="Georgia"/>
              <a:sym typeface="Georgia"/>
            </a:endParaRPr>
          </a:p>
          <a:p>
            <a:pPr lvl="0" marR="40639" indent="159702" defTabSz="914400">
              <a:lnSpc>
                <a:spcPct val="100000"/>
              </a:lnSpc>
              <a:defRPr sz="1800"/>
            </a:pPr>
            <a:endParaRPr sz="1200">
              <a:solidFill>
                <a:srgbClr val="006187"/>
              </a:solidFill>
              <a:uFill>
                <a:solidFill>
                  <a:srgbClr val="006187"/>
                </a:solidFill>
              </a:uFill>
              <a:latin typeface="Georgia"/>
              <a:ea typeface="Georgia"/>
              <a:cs typeface="Georgia"/>
              <a:sym typeface="Georgia"/>
            </a:endParaRPr>
          </a:p>
          <a:p>
            <a:pPr lvl="0" marR="40639" indent="159702" defTabSz="914400">
              <a:lnSpc>
                <a:spcPct val="100000"/>
              </a:lnSpc>
              <a:defRPr sz="1800"/>
            </a:pPr>
            <a:r>
              <a:rPr sz="1200">
                <a:solidFill>
                  <a:srgbClr val="006187"/>
                </a:solidFill>
                <a:uFill>
                  <a:solidFill>
                    <a:srgbClr val="006187"/>
                  </a:solidFill>
                </a:uFill>
                <a:latin typeface="Georgia"/>
                <a:ea typeface="Georgia"/>
                <a:cs typeface="Georgia"/>
                <a:sym typeface="Georgia"/>
              </a:rPr>
              <a:t>It is the teacher’s responsibility to create and facilitate an environment that engages, motivates, and challenges the learner.  What can be done to generate more attention, alertness, and engagement?  The answer lies within the cognitive center—the brain.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lvl="0"/>
          </a:p>
        </p:txBody>
      </p:sp>
      <p:sp>
        <p:nvSpPr>
          <p:cNvPr id="204" name="Shape 204"/>
          <p:cNvSpPr/>
          <p:nvPr>
            <p:ph type="body" sz="quarter" idx="1"/>
          </p:nvPr>
        </p:nvSpPr>
        <p:spPr>
          <a:prstGeom prst="rect">
            <a:avLst/>
          </a:prstGeom>
        </p:spPr>
        <p:txBody>
          <a:bodyPr/>
          <a:lstStyle>
            <a:lvl1pPr marR="40639" indent="159702" defTabSz="914400">
              <a:lnSpc>
                <a:spcPct val="100000"/>
              </a:lnSpc>
              <a:defRPr sz="1200">
                <a:solidFill>
                  <a:srgbClr val="006187"/>
                </a:solidFill>
                <a:uFill>
                  <a:solidFill>
                    <a:srgbClr val="006187"/>
                  </a:solidFill>
                </a:uFill>
                <a:latin typeface="Georgia"/>
                <a:ea typeface="Georgia"/>
                <a:cs typeface="Georgia"/>
                <a:sym typeface="Georgia"/>
              </a:defRPr>
            </a:lvl1pPr>
          </a:lstStyle>
          <a:p>
            <a:pPr lvl="0">
              <a:defRPr sz="1800">
                <a:solidFill>
                  <a:srgbClr val="000000"/>
                </a:solidFill>
                <a:uFillTx/>
              </a:defRPr>
            </a:pPr>
            <a:r>
              <a:rPr sz="1200">
                <a:solidFill>
                  <a:srgbClr val="006187"/>
                </a:solidFill>
                <a:uFill>
                  <a:solidFill>
                    <a:srgbClr val="006187"/>
                  </a:solidFill>
                </a:uFill>
              </a:rPr>
              <a:t>The human brain is composed of two hemispheres, the left and right, which function like two networked computers. Each hemisphere controls the opposite side of the body.  A thick bundle of nerves connect the hemispheres and allows them to communicate. Your brain uses both hemispheres to process information from OUTSIDE the body through the sensory systems—Visual (what you see), Auditory (what you hear), Olfactory (what you smell), Tactile (what you touch), and Gustatory (what you taste).  A constant flow of sensory information stimulates communication between both sides of the brain.  When the hemispheres work together, it increases alertness, engagement, learning and ultimately, academic achievement.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lvl="0"/>
          </a:p>
        </p:txBody>
      </p:sp>
      <p:sp>
        <p:nvSpPr>
          <p:cNvPr id="221" name="Shape 221"/>
          <p:cNvSpPr/>
          <p:nvPr>
            <p:ph type="body" sz="quarter" idx="1"/>
          </p:nvPr>
        </p:nvSpPr>
        <p:spPr>
          <a:prstGeom prst="rect">
            <a:avLst/>
          </a:prstGeom>
        </p:spPr>
        <p:txBody>
          <a:bodyPr/>
          <a:lstStyle/>
          <a:p>
            <a:pPr lvl="0" marR="40639" indent="159702" defTabSz="914400">
              <a:lnSpc>
                <a:spcPct val="100000"/>
              </a:lnSpc>
              <a:defRPr sz="1800"/>
            </a:pPr>
            <a:r>
              <a:rPr sz="1200">
                <a:solidFill>
                  <a:srgbClr val="006187"/>
                </a:solidFill>
                <a:uFill>
                  <a:solidFill>
                    <a:srgbClr val="006187"/>
                  </a:solidFill>
                </a:uFill>
                <a:latin typeface="Georgia"/>
                <a:ea typeface="Georgia"/>
                <a:cs typeface="Georgia"/>
                <a:sym typeface="Georgia"/>
              </a:rPr>
              <a:t>In addition to the sensory systems that deliver information to our brains from OUTSIDE of the body, there are two hidden senses that deliver information from INSIDE the body.  The VESTIBULAR and PROPRIOCEPTION systems provide information about movement of the limbs, trunk and head as well as the body’s position in space—whether it is balanced or unbalanced.  The vestibular system sends data to the brain from the inner ear.  </a:t>
            </a:r>
            <a:r>
              <a:rPr sz="1200">
                <a:uFill>
                  <a:solidFill/>
                </a:uFill>
                <a:latin typeface="Comic Sans MS"/>
                <a:ea typeface="Comic Sans MS"/>
                <a:cs typeface="Comic Sans MS"/>
                <a:sym typeface="Comic Sans MS"/>
              </a:rPr>
              <a:t>It helps us process movement and its effects on our posture, balance, eye movements, and motor planning.  </a:t>
            </a:r>
            <a:r>
              <a:rPr sz="1200">
                <a:solidFill>
                  <a:srgbClr val="006187"/>
                </a:solidFill>
                <a:uFill>
                  <a:solidFill>
                    <a:srgbClr val="006187"/>
                  </a:solidFill>
                </a:uFill>
                <a:latin typeface="Georgia"/>
                <a:ea typeface="Georgia"/>
                <a:cs typeface="Georgia"/>
                <a:sym typeface="Georgia"/>
              </a:rPr>
              <a:t>Proprioceptive data comes from </a:t>
            </a:r>
            <a:r>
              <a:rPr sz="1200">
                <a:uFill>
                  <a:solidFill/>
                </a:uFill>
                <a:latin typeface="Comic Sans MS"/>
                <a:ea typeface="Comic Sans MS"/>
                <a:cs typeface="Comic Sans MS"/>
                <a:sym typeface="Comic Sans MS"/>
              </a:rPr>
              <a:t>receptors in our joints, tendons and muscles.  It is the most effective system in helping to calm and organize our brain.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lvl="0"/>
          </a:p>
        </p:txBody>
      </p:sp>
      <p:sp>
        <p:nvSpPr>
          <p:cNvPr id="262" name="Shape 262"/>
          <p:cNvSpPr/>
          <p:nvPr>
            <p:ph type="body" sz="quarter" idx="1"/>
          </p:nvPr>
        </p:nvSpPr>
        <p:spPr>
          <a:prstGeom prst="rect">
            <a:avLst/>
          </a:prstGeom>
        </p:spPr>
        <p:txBody>
          <a:bodyPr/>
          <a:lstStyle/>
          <a:p>
            <a:pPr lvl="0" marR="40639" indent="159702" defTabSz="914400">
              <a:lnSpc>
                <a:spcPct val="100000"/>
              </a:lnSpc>
              <a:defRPr sz="1800"/>
            </a:pPr>
            <a:r>
              <a:rPr sz="1200">
                <a:solidFill>
                  <a:srgbClr val="006187"/>
                </a:solidFill>
                <a:uFill>
                  <a:solidFill>
                    <a:srgbClr val="006187"/>
                  </a:solidFill>
                </a:uFill>
                <a:latin typeface="Georgia"/>
                <a:ea typeface="Georgia"/>
                <a:cs typeface="Georgia"/>
                <a:sym typeface="Georgia"/>
              </a:rPr>
              <a:t>Research shows that specific, directed physical movements improve brain function and help prepare the brain for learning. Since the left hemisphere of the brain controls movements on the right side of the body, and the right hemisphere of the brain controls movements on the left side of the body, a person can refine the integration between the two sides of the brain through activities involving both sides of their body. These movements bring the two systems into closer collaboration and calibrate an appropriate balance between the two sides of the system. “Crossing the midline” refers to moving the arms and/or legs across the body from one side to the other.  Successful integration between the two sides of the brain is necessary for improving all brain processes including those for reading, writing, academic achievement, motor skills development, and all other higher order cognitive processes.</a:t>
            </a:r>
            <a:endParaRPr sz="1200">
              <a:solidFill>
                <a:srgbClr val="006187"/>
              </a:solidFill>
              <a:uFill>
                <a:solidFill>
                  <a:srgbClr val="006187"/>
                </a:solidFill>
              </a:uFill>
              <a:latin typeface="Georgia"/>
              <a:ea typeface="Georgia"/>
              <a:cs typeface="Georgia"/>
              <a:sym typeface="Georgia"/>
            </a:endParaRPr>
          </a:p>
          <a:p>
            <a:pPr lvl="0" marR="40639" indent="159702" defTabSz="914400">
              <a:lnSpc>
                <a:spcPct val="100000"/>
              </a:lnSpc>
              <a:defRPr sz="1800"/>
            </a:pPr>
            <a:endParaRPr sz="1200">
              <a:solidFill>
                <a:srgbClr val="006187"/>
              </a:solidFill>
              <a:uFill>
                <a:solidFill>
                  <a:srgbClr val="006187"/>
                </a:solidFill>
              </a:uFill>
              <a:latin typeface="Georgia"/>
              <a:ea typeface="Georgia"/>
              <a:cs typeface="Georgia"/>
              <a:sym typeface="Georgia"/>
            </a:endParaRPr>
          </a:p>
          <a:p>
            <a:pPr lvl="0" marR="40639" indent="159702" defTabSz="914400">
              <a:lnSpc>
                <a:spcPct val="100000"/>
              </a:lnSpc>
              <a:defRPr sz="1800"/>
            </a:pPr>
            <a:r>
              <a:rPr sz="1200">
                <a:solidFill>
                  <a:srgbClr val="006187"/>
                </a:solidFill>
                <a:uFill>
                  <a:solidFill>
                    <a:srgbClr val="006187"/>
                  </a:solidFill>
                </a:uFill>
                <a:latin typeface="Georgia"/>
                <a:ea typeface="Georgia"/>
                <a:cs typeface="Georgia"/>
                <a:sym typeface="Georgia"/>
              </a:rPr>
              <a:t>Integrative movements help students prepare for learning by forcing the hemispheres to work together, assisting in energy and blood flow, decreasing muscle tension, and stimulating brain activity.  Observe this composite diagram of brain activity of 20 student brains taking the same test.  The students who took the test after sitting quietly showed low to minimum brain activity.  However, the students who took the test after a 20 minute walk exhibited mid to high brain activity.  Additional research shows that when a body is inactive for 20 minutes or more, there is a decline in neural communication.  Neural pathways fade when they are not in use.  The conclusion is that preparing the brain for learning incorporates specific brain-compatible movements that improve neural connections so that the brain hemispheres can communicate more effectively, and cognitive abilities, including alertness and engagement, are heightened.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lvl="0"/>
          </a:p>
        </p:txBody>
      </p:sp>
      <p:sp>
        <p:nvSpPr>
          <p:cNvPr id="282" name="Shape 282"/>
          <p:cNvSpPr/>
          <p:nvPr>
            <p:ph type="body" sz="quarter" idx="1"/>
          </p:nvPr>
        </p:nvSpPr>
        <p:spPr>
          <a:prstGeom prst="rect">
            <a:avLst/>
          </a:prstGeom>
        </p:spPr>
        <p:txBody>
          <a:bodyPr/>
          <a:lstStyle/>
          <a:p>
            <a:pPr lvl="0" marR="40639" indent="159702" defTabSz="914400">
              <a:lnSpc>
                <a:spcPct val="100000"/>
              </a:lnSpc>
              <a:defRPr sz="1800"/>
            </a:pPr>
            <a:r>
              <a:rPr sz="1200">
                <a:solidFill>
                  <a:srgbClr val="006187"/>
                </a:solidFill>
                <a:uFill>
                  <a:solidFill>
                    <a:srgbClr val="006187"/>
                  </a:solidFill>
                </a:uFill>
                <a:latin typeface="Georgia"/>
                <a:ea typeface="Georgia"/>
                <a:cs typeface="Georgia"/>
                <a:sym typeface="Georgia"/>
              </a:rPr>
              <a:t>So to increase alertness, FIRE UP your students’ neural connections by stimulating all seven sensory systems. As the brain organizes and processes</a:t>
            </a:r>
            <a:r>
              <a:rPr sz="1200">
                <a:solidFill>
                  <a:srgbClr val="006187"/>
                </a:solidFill>
                <a:uFill>
                  <a:solidFill>
                    <a:srgbClr val="006187"/>
                  </a:solidFill>
                </a:uFill>
                <a:latin typeface="Comic Sans MS"/>
                <a:ea typeface="Comic Sans MS"/>
                <a:cs typeface="Comic Sans MS"/>
                <a:sym typeface="Comic Sans MS"/>
              </a:rPr>
              <a:t> sensory input, students will exhibit enhanced concentration, impulse control, and overall improved classroom behavior.  This, in turn, will increase their self esteem, creativity, and planning ability.</a:t>
            </a:r>
            <a:endParaRPr sz="1200">
              <a:solidFill>
                <a:srgbClr val="006187"/>
              </a:solidFill>
              <a:uFill>
                <a:solidFill>
                  <a:srgbClr val="006187"/>
                </a:solidFill>
              </a:uFill>
              <a:latin typeface="Comic Sans MS"/>
              <a:ea typeface="Comic Sans MS"/>
              <a:cs typeface="Comic Sans MS"/>
              <a:sym typeface="Comic Sans MS"/>
            </a:endParaRPr>
          </a:p>
          <a:p>
            <a:pPr lvl="0" marR="40639" indent="159702" defTabSz="914400">
              <a:lnSpc>
                <a:spcPct val="100000"/>
              </a:lnSpc>
              <a:defRPr sz="1800"/>
            </a:pPr>
            <a:endParaRPr sz="1200">
              <a:solidFill>
                <a:srgbClr val="006187"/>
              </a:solidFill>
              <a:uFill>
                <a:solidFill>
                  <a:srgbClr val="006187"/>
                </a:solidFill>
              </a:uFill>
              <a:latin typeface="Georgia"/>
              <a:ea typeface="Georgia"/>
              <a:cs typeface="Georgia"/>
              <a:sym typeface="Georgia"/>
            </a:endParaRPr>
          </a:p>
          <a:p>
            <a:pPr lvl="0" marR="40639" indent="159702" defTabSz="914400">
              <a:lnSpc>
                <a:spcPct val="100000"/>
              </a:lnSpc>
              <a:defRPr sz="1800"/>
            </a:pPr>
            <a:r>
              <a:rPr sz="1200">
                <a:solidFill>
                  <a:srgbClr val="006187"/>
                </a:solidFill>
                <a:uFill>
                  <a:solidFill>
                    <a:srgbClr val="006187"/>
                  </a:solidFill>
                </a:uFill>
                <a:latin typeface="Georgia"/>
                <a:ea typeface="Georgia"/>
                <a:cs typeface="Georgia"/>
                <a:sym typeface="Georgia"/>
              </a:rPr>
              <a:t>To utilize the systems that provide sensory information from outside the body, here are a few strategies…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p:cNvSpPr/>
          <p:nvPr>
            <p:ph type="sldImg"/>
          </p:nvPr>
        </p:nvSpPr>
        <p:spPr>
          <a:prstGeom prst="rect">
            <a:avLst/>
          </a:prstGeom>
        </p:spPr>
        <p:txBody>
          <a:bodyPr/>
          <a:lstStyle/>
          <a:p>
            <a:pPr lvl="0"/>
          </a:p>
        </p:txBody>
      </p:sp>
      <p:sp>
        <p:nvSpPr>
          <p:cNvPr id="300" name="Shape 300"/>
          <p:cNvSpPr/>
          <p:nvPr>
            <p:ph type="body" sz="quarter" idx="1"/>
          </p:nvPr>
        </p:nvSpPr>
        <p:spPr>
          <a:prstGeom prst="rect">
            <a:avLst/>
          </a:prstGeom>
        </p:spPr>
        <p:txBody>
          <a:bodyPr/>
          <a:lstStyle/>
          <a:p>
            <a:pPr lvl="0" marR="40639" indent="185102" defTabSz="914400">
              <a:lnSpc>
                <a:spcPct val="100000"/>
              </a:lnSpc>
              <a:defRPr sz="1800"/>
            </a:pPr>
            <a:r>
              <a:rPr sz="1200">
                <a:uFill>
                  <a:solidFill/>
                </a:uFill>
                <a:latin typeface="Comic Sans MS Bold"/>
                <a:ea typeface="Comic Sans MS Bold"/>
                <a:cs typeface="Comic Sans MS Bold"/>
                <a:sym typeface="Comic Sans MS Bold"/>
              </a:rPr>
              <a:t>MOVE TO LEARN!!  What does that mean in a classroom?  </a:t>
            </a:r>
            <a:r>
              <a:rPr sz="1200">
                <a:solidFill>
                  <a:srgbClr val="006187"/>
                </a:solidFill>
                <a:uFill>
                  <a:solidFill>
                    <a:srgbClr val="006187"/>
                  </a:solidFill>
                </a:uFill>
                <a:latin typeface="Comic Sans MS Bold"/>
                <a:ea typeface="Comic Sans MS Bold"/>
                <a:cs typeface="Comic Sans MS Bold"/>
                <a:sym typeface="Comic Sans MS Bold"/>
              </a:rPr>
              <a:t>Using physical activity</a:t>
            </a:r>
            <a:r>
              <a:rPr sz="1200">
                <a:solidFill>
                  <a:srgbClr val="006187"/>
                </a:solidFill>
                <a:uFill>
                  <a:solidFill>
                    <a:srgbClr val="006187"/>
                  </a:solidFill>
                </a:uFill>
                <a:latin typeface="Comic Sans MS"/>
                <a:ea typeface="Comic Sans MS"/>
                <a:cs typeface="Comic Sans MS"/>
                <a:sym typeface="Comic Sans MS"/>
              </a:rPr>
              <a:t> in the classroom to enhance academic performance.</a:t>
            </a:r>
            <a:endParaRPr sz="1200">
              <a:solidFill>
                <a:srgbClr val="006187"/>
              </a:solidFill>
              <a:uFill>
                <a:solidFill>
                  <a:srgbClr val="006187"/>
                </a:solidFill>
              </a:uFill>
              <a:latin typeface="Comic Sans MS"/>
              <a:ea typeface="Comic Sans MS"/>
              <a:cs typeface="Comic Sans MS"/>
              <a:sym typeface="Comic Sans MS"/>
            </a:endParaRPr>
          </a:p>
          <a:p>
            <a:pPr lvl="0" marR="40639" indent="185102" defTabSz="914400">
              <a:lnSpc>
                <a:spcPct val="100000"/>
              </a:lnSpc>
              <a:defRPr sz="1800"/>
            </a:pPr>
            <a:endParaRPr sz="1200">
              <a:uFill>
                <a:solidFill/>
              </a:uFill>
              <a:latin typeface="Comic Sans MS Bold"/>
              <a:ea typeface="Comic Sans MS Bold"/>
              <a:cs typeface="Comic Sans MS Bold"/>
              <a:sym typeface="Comic Sans MS Bold"/>
            </a:endParaRPr>
          </a:p>
          <a:p>
            <a:pPr lvl="0" marR="40639" indent="185102" defTabSz="914400">
              <a:lnSpc>
                <a:spcPct val="100000"/>
              </a:lnSpc>
              <a:defRPr sz="1800"/>
            </a:pPr>
            <a:r>
              <a:rPr sz="1200">
                <a:uFill>
                  <a:solidFill/>
                </a:uFill>
                <a:latin typeface="Comic Sans MS"/>
                <a:ea typeface="Comic Sans MS"/>
                <a:cs typeface="Comic Sans MS"/>
                <a:sym typeface="Comic Sans MS"/>
              </a:rPr>
              <a:t>The vestibular system provides sensory information from the inner ear; any change of position of the head provides direct stimuli—Bending, Turning, Leaning, Jumping, Swinging, or Rocking.  Use vestibular activities before deskwork – start the day, class, lesson, that way, it pays off.  Results of vestibular (movement) activities usually last 4-8 hours. </a:t>
            </a:r>
            <a:endParaRPr sz="1200">
              <a:uFill>
                <a:solidFill/>
              </a:uFill>
              <a:latin typeface="Comic Sans MS"/>
              <a:ea typeface="Comic Sans MS"/>
              <a:cs typeface="Comic Sans MS"/>
              <a:sym typeface="Comic Sans MS"/>
            </a:endParaRPr>
          </a:p>
          <a:p>
            <a:pPr lvl="0" marR="40639" indent="185102" defTabSz="914400">
              <a:lnSpc>
                <a:spcPct val="100000"/>
              </a:lnSpc>
              <a:defRPr sz="1800"/>
            </a:pPr>
            <a:endParaRPr sz="1200">
              <a:solidFill>
                <a:srgbClr val="006187"/>
              </a:solidFill>
              <a:uFill>
                <a:solidFill>
                  <a:srgbClr val="006187"/>
                </a:solidFill>
              </a:uFill>
              <a:latin typeface="Georgia"/>
              <a:ea typeface="Georgia"/>
              <a:cs typeface="Georgia"/>
              <a:sym typeface="Georgia"/>
            </a:endParaRPr>
          </a:p>
          <a:p>
            <a:pPr lvl="0" marR="40639" indent="185102" defTabSz="914400">
              <a:lnSpc>
                <a:spcPct val="100000"/>
              </a:lnSpc>
              <a:defRPr sz="1800"/>
            </a:pPr>
            <a:r>
              <a:rPr sz="1200">
                <a:uFill>
                  <a:solidFill/>
                </a:uFill>
                <a:latin typeface="Comic Sans MS"/>
                <a:ea typeface="Comic Sans MS"/>
                <a:cs typeface="Comic Sans MS"/>
                <a:sym typeface="Comic Sans MS"/>
              </a:rPr>
              <a:t>The proprioception system provides sensory information from the ‘heavy work’ of the joints and muscles.  </a:t>
            </a:r>
            <a:endParaRPr sz="1200">
              <a:uFill>
                <a:solidFill/>
              </a:uFill>
              <a:latin typeface="Comic Sans MS"/>
              <a:ea typeface="Comic Sans MS"/>
              <a:cs typeface="Comic Sans MS"/>
              <a:sym typeface="Comic Sans MS"/>
            </a:endParaRPr>
          </a:p>
          <a:p>
            <a:pPr lvl="0" marL="185102" marR="40639" defTabSz="914400">
              <a:lnSpc>
                <a:spcPct val="80000"/>
              </a:lnSpc>
              <a:buClr>
                <a:srgbClr val="000000"/>
              </a:buClr>
              <a:buSzPct val="125000"/>
              <a:buFont typeface="Zapf Dingbats"/>
              <a:buChar char="★"/>
              <a:defRPr sz="1800"/>
            </a:pPr>
            <a:r>
              <a:rPr sz="1200">
                <a:uFill>
                  <a:solidFill/>
                </a:uFill>
                <a:latin typeface="Comic Sans MS"/>
                <a:ea typeface="Comic Sans MS"/>
                <a:cs typeface="Comic Sans MS"/>
                <a:sym typeface="Comic Sans MS"/>
              </a:rPr>
              <a:t>Fidget toys</a:t>
            </a:r>
            <a:endParaRPr sz="1200">
              <a:uFill>
                <a:solidFill/>
              </a:uFill>
              <a:latin typeface="Comic Sans MS"/>
              <a:ea typeface="Comic Sans MS"/>
              <a:cs typeface="Comic Sans MS"/>
              <a:sym typeface="Comic Sans MS"/>
            </a:endParaRPr>
          </a:p>
          <a:p>
            <a:pPr lvl="0" marL="185102" marR="40639" defTabSz="914400">
              <a:lnSpc>
                <a:spcPct val="80000"/>
              </a:lnSpc>
              <a:buClr>
                <a:srgbClr val="000000"/>
              </a:buClr>
              <a:buSzPct val="125000"/>
              <a:buFont typeface="Zapf Dingbats"/>
              <a:buChar char="★"/>
              <a:defRPr sz="1800"/>
            </a:pPr>
            <a:r>
              <a:rPr sz="1200">
                <a:uFill>
                  <a:solidFill/>
                </a:uFill>
                <a:latin typeface="Comic Sans MS"/>
                <a:ea typeface="Comic Sans MS"/>
                <a:cs typeface="Comic Sans MS"/>
                <a:sym typeface="Comic Sans MS"/>
              </a:rPr>
              <a:t>Chair push ups </a:t>
            </a:r>
            <a:endParaRPr sz="1200">
              <a:uFill>
                <a:solidFill/>
              </a:uFill>
              <a:latin typeface="Comic Sans MS"/>
              <a:ea typeface="Comic Sans MS"/>
              <a:cs typeface="Comic Sans MS"/>
              <a:sym typeface="Comic Sans MS"/>
            </a:endParaRPr>
          </a:p>
          <a:p>
            <a:pPr lvl="0" marL="185102" marR="40639" defTabSz="914400">
              <a:lnSpc>
                <a:spcPct val="80000"/>
              </a:lnSpc>
              <a:buClr>
                <a:srgbClr val="000000"/>
              </a:buClr>
              <a:buSzPct val="125000"/>
              <a:buFont typeface="Zapf Dingbats"/>
              <a:buChar char="★"/>
              <a:defRPr sz="1800"/>
            </a:pPr>
            <a:r>
              <a:rPr sz="1200">
                <a:uFill>
                  <a:solidFill/>
                </a:uFill>
                <a:latin typeface="Comic Sans MS"/>
                <a:ea typeface="Comic Sans MS"/>
                <a:cs typeface="Comic Sans MS"/>
                <a:sym typeface="Comic Sans MS"/>
              </a:rPr>
              <a:t>Resistive bands for feet/legs </a:t>
            </a:r>
            <a:endParaRPr sz="1200">
              <a:uFill>
                <a:solidFill/>
              </a:uFill>
              <a:latin typeface="Comic Sans MS"/>
              <a:ea typeface="Comic Sans MS"/>
              <a:cs typeface="Comic Sans MS"/>
              <a:sym typeface="Comic Sans MS"/>
            </a:endParaRPr>
          </a:p>
          <a:p>
            <a:pPr lvl="0" marL="185102" marR="40639" defTabSz="914400">
              <a:lnSpc>
                <a:spcPct val="80000"/>
              </a:lnSpc>
              <a:buClr>
                <a:srgbClr val="000000"/>
              </a:buClr>
              <a:buSzPct val="125000"/>
              <a:buFont typeface="Zapf Dingbats"/>
              <a:buChar char="★"/>
              <a:defRPr sz="1800"/>
            </a:pPr>
            <a:r>
              <a:rPr sz="1200">
                <a:uFill>
                  <a:solidFill/>
                </a:uFill>
                <a:latin typeface="Comic Sans MS"/>
                <a:ea typeface="Comic Sans MS"/>
                <a:cs typeface="Comic Sans MS"/>
                <a:sym typeface="Comic Sans MS"/>
              </a:rPr>
              <a:t>Moving desks or carrying books</a:t>
            </a:r>
            <a:endParaRPr sz="1200">
              <a:uFill>
                <a:solidFill/>
              </a:uFill>
              <a:latin typeface="Comic Sans MS"/>
              <a:ea typeface="Comic Sans MS"/>
              <a:cs typeface="Comic Sans MS"/>
              <a:sym typeface="Comic Sans MS"/>
            </a:endParaRPr>
          </a:p>
          <a:p>
            <a:pPr lvl="0" marR="40639" indent="185102" defTabSz="914400">
              <a:lnSpc>
                <a:spcPct val="80000"/>
              </a:lnSpc>
              <a:defRPr sz="1800"/>
            </a:pPr>
            <a:endParaRPr sz="1200">
              <a:uFill>
                <a:solidFill/>
              </a:uFill>
              <a:latin typeface="Comic Sans MS"/>
              <a:ea typeface="Comic Sans MS"/>
              <a:cs typeface="Comic Sans MS"/>
              <a:sym typeface="Comic Sans MS"/>
            </a:endParaRPr>
          </a:p>
          <a:p>
            <a:pPr lvl="0" marL="185102" marR="40639" defTabSz="914400">
              <a:lnSpc>
                <a:spcPct val="64000"/>
              </a:lnSpc>
              <a:buClr>
                <a:srgbClr val="000000"/>
              </a:buClr>
              <a:buSzPct val="125000"/>
              <a:buFont typeface="Zapf Dingbats"/>
              <a:buChar char="★"/>
              <a:defRPr sz="1800"/>
            </a:pPr>
            <a:r>
              <a:rPr sz="1200">
                <a:uFill>
                  <a:solidFill/>
                </a:uFill>
                <a:latin typeface="Comic Sans MS"/>
                <a:ea typeface="Comic Sans MS"/>
                <a:cs typeface="Comic Sans MS"/>
                <a:sym typeface="Comic Sans MS"/>
              </a:rPr>
              <a:t>Results of pressure touch (proprioceptive) strategies usually last 2-6 hours. (Unlikely to cause any problems, use frequently during day)</a:t>
            </a:r>
            <a:endParaRPr sz="1200">
              <a:uFill>
                <a:solidFill/>
              </a:uFill>
              <a:latin typeface="Comic Sans MS"/>
              <a:ea typeface="Comic Sans MS"/>
              <a:cs typeface="Comic Sans MS"/>
              <a:sym typeface="Comic Sans MS"/>
            </a:endParaRPr>
          </a:p>
          <a:p>
            <a:pPr lvl="0" marL="185102" marR="40639" defTabSz="914400">
              <a:lnSpc>
                <a:spcPct val="64000"/>
              </a:lnSpc>
              <a:buClr>
                <a:srgbClr val="000000"/>
              </a:buClr>
              <a:buSzPct val="125000"/>
              <a:buFont typeface="Zapf Dingbats"/>
              <a:buChar char="★"/>
              <a:defRPr sz="1800"/>
            </a:pPr>
            <a:endParaRPr sz="1200">
              <a:uFill>
                <a:solidFill/>
              </a:uFill>
              <a:latin typeface="Comic Sans MS"/>
              <a:ea typeface="Comic Sans MS"/>
              <a:cs typeface="Comic Sans MS"/>
              <a:sym typeface="Comic Sans MS"/>
            </a:endParaRPr>
          </a:p>
          <a:p>
            <a:pPr lvl="0" marL="185102" marR="40639" defTabSz="914400">
              <a:lnSpc>
                <a:spcPct val="64000"/>
              </a:lnSpc>
              <a:buClr>
                <a:srgbClr val="000000"/>
              </a:buClr>
              <a:buSzPct val="125000"/>
              <a:buFont typeface="Zapf Dingbats"/>
              <a:buChar char="★"/>
              <a:defRPr sz="1800"/>
            </a:pPr>
            <a:r>
              <a:rPr sz="1200">
                <a:uFill>
                  <a:solidFill/>
                </a:uFill>
                <a:latin typeface="Comic Sans MS"/>
                <a:ea typeface="Comic Sans MS"/>
                <a:cs typeface="Comic Sans MS"/>
                <a:sym typeface="Comic Sans MS"/>
              </a:rPr>
              <a:t>Combine ‘heavy work’ activities with academics.  For example, a student must stand and lean on their desks while reading a sentence or answering a question, or create an academic obstacle course where after completing the physical activity at each station, an academic task must be performed</a:t>
            </a:r>
            <a:endParaRPr sz="1200">
              <a:uFill>
                <a:solidFill/>
              </a:uFill>
              <a:latin typeface="Comic Sans MS"/>
              <a:ea typeface="Comic Sans MS"/>
              <a:cs typeface="Comic Sans MS"/>
              <a:sym typeface="Comic Sans MS"/>
            </a:endParaRPr>
          </a:p>
          <a:p>
            <a:pPr lvl="0" marL="185102" marR="40639" defTabSz="914400">
              <a:lnSpc>
                <a:spcPct val="64000"/>
              </a:lnSpc>
              <a:buClr>
                <a:srgbClr val="000000"/>
              </a:buClr>
              <a:buSzPct val="125000"/>
              <a:buFont typeface="Zapf Dingbats"/>
              <a:buChar char="★"/>
              <a:defRPr sz="1800"/>
            </a:pPr>
            <a:endParaRPr sz="1200">
              <a:uFill>
                <a:solidFill/>
              </a:uFill>
              <a:latin typeface="Comic Sans MS"/>
              <a:ea typeface="Comic Sans MS"/>
              <a:cs typeface="Comic Sans MS"/>
              <a:sym typeface="Comic Sans MS"/>
            </a:endParaRPr>
          </a:p>
          <a:p>
            <a:pPr lvl="0" marL="185102" marR="40639" defTabSz="914400">
              <a:lnSpc>
                <a:spcPct val="64000"/>
              </a:lnSpc>
              <a:buClr>
                <a:srgbClr val="000000"/>
              </a:buClr>
              <a:buSzPct val="125000"/>
              <a:buFont typeface="Zapf Dingbats"/>
              <a:buChar char="★"/>
              <a:defRPr sz="1800"/>
            </a:pPr>
            <a:r>
              <a:rPr sz="1200">
                <a:uFill>
                  <a:solidFill/>
                </a:uFill>
                <a:latin typeface="Comic Sans MS"/>
                <a:ea typeface="Comic Sans MS"/>
                <a:cs typeface="Comic Sans MS"/>
                <a:sym typeface="Comic Sans MS"/>
              </a:rPr>
              <a:t>If the class is becoming restless or attention is decreasing, try a simple movement activity such as standing up, clapping hands, touching their toes, or switching desk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lvl="0"/>
          </a:p>
        </p:txBody>
      </p:sp>
      <p:sp>
        <p:nvSpPr>
          <p:cNvPr id="315" name="Shape 315"/>
          <p:cNvSpPr/>
          <p:nvPr>
            <p:ph type="body" sz="quarter" idx="1"/>
          </p:nvPr>
        </p:nvSpPr>
        <p:spPr>
          <a:prstGeom prst="rect">
            <a:avLst/>
          </a:prstGeom>
        </p:spPr>
        <p:txBody>
          <a:bodyPr/>
          <a:lstStyle/>
          <a:p>
            <a:pPr lvl="0" marL="159702" marR="40639" defTabSz="914400">
              <a:lnSpc>
                <a:spcPct val="100000"/>
              </a:lnSpc>
              <a:buSzPct val="50049"/>
              <a:buBlip>
                <a:blip r:embed="rId3"/>
              </a:buBlip>
              <a:defRPr sz="1800"/>
            </a:pPr>
            <a:r>
              <a:rPr sz="1200">
                <a:uFill>
                  <a:solidFill/>
                </a:uFill>
                <a:latin typeface="Comic Sans MS Bold"/>
                <a:ea typeface="Comic Sans MS Bold"/>
                <a:cs typeface="Comic Sans MS Bold"/>
                <a:sym typeface="Comic Sans MS Bold"/>
              </a:rPr>
              <a:t>Based upon neuro-physiological and learning research</a:t>
            </a:r>
            <a:endParaRPr sz="1200">
              <a:uFill>
                <a:solidFill/>
              </a:uFill>
              <a:latin typeface="Comic Sans MS Bold"/>
              <a:ea typeface="Comic Sans MS Bold"/>
              <a:cs typeface="Comic Sans MS Bold"/>
              <a:sym typeface="Comic Sans MS Bold"/>
            </a:endParaRPr>
          </a:p>
          <a:p>
            <a:pPr lvl="0" marL="159702" marR="40639" defTabSz="914400">
              <a:lnSpc>
                <a:spcPct val="80000"/>
              </a:lnSpc>
              <a:buClr>
                <a:srgbClr val="006187"/>
              </a:buClr>
              <a:buSzPct val="125000"/>
              <a:buFont typeface="Zapf Dingbats"/>
              <a:buChar char="★"/>
              <a:defRPr sz="1800"/>
            </a:pPr>
            <a:r>
              <a:rPr sz="1200">
                <a:solidFill>
                  <a:srgbClr val="006187"/>
                </a:solidFill>
                <a:uFill>
                  <a:solidFill>
                    <a:srgbClr val="006187"/>
                  </a:solidFill>
                </a:uFill>
                <a:latin typeface="Comic Sans MS Bold"/>
                <a:ea typeface="Comic Sans MS Bold"/>
                <a:cs typeface="Comic Sans MS Bold"/>
                <a:sym typeface="Comic Sans MS Bold"/>
              </a:rPr>
              <a:t>Concept #1:  Fast movements tend to be alerting.  Slow, rhythmic movements tend to be calming.</a:t>
            </a:r>
            <a:endParaRPr sz="1200">
              <a:solidFill>
                <a:srgbClr val="006187"/>
              </a:solidFill>
              <a:uFill>
                <a:solidFill>
                  <a:srgbClr val="006187"/>
                </a:solidFill>
              </a:uFill>
              <a:latin typeface="Comic Sans MS Bold"/>
              <a:ea typeface="Comic Sans MS Bold"/>
              <a:cs typeface="Comic Sans MS Bold"/>
              <a:sym typeface="Comic Sans MS Bold"/>
            </a:endParaRPr>
          </a:p>
          <a:p>
            <a:pPr lvl="0" marL="159702" marR="40639" defTabSz="914400">
              <a:lnSpc>
                <a:spcPct val="80000"/>
              </a:lnSpc>
              <a:buClr>
                <a:srgbClr val="006187"/>
              </a:buClr>
              <a:buSzPct val="125000"/>
              <a:buFont typeface="Zapf Dingbats"/>
              <a:buChar char="★"/>
              <a:defRPr sz="1800"/>
            </a:pPr>
            <a:r>
              <a:rPr sz="1200">
                <a:solidFill>
                  <a:srgbClr val="006187"/>
                </a:solidFill>
                <a:uFill>
                  <a:solidFill>
                    <a:srgbClr val="006187"/>
                  </a:solidFill>
                </a:uFill>
                <a:latin typeface="Comic Sans MS Bold"/>
                <a:ea typeface="Comic Sans MS Bold"/>
                <a:cs typeface="Comic Sans MS Bold"/>
                <a:sym typeface="Comic Sans MS Bold"/>
              </a:rPr>
              <a:t>Concept #2: Movement increases vocalization.  (Use of a fidget toy while stationary helps decrease vocalizations and increase quiet)</a:t>
            </a:r>
            <a:endParaRPr sz="1200">
              <a:solidFill>
                <a:srgbClr val="006187"/>
              </a:solidFill>
              <a:uFill>
                <a:solidFill>
                  <a:srgbClr val="006187"/>
                </a:solidFill>
              </a:uFill>
              <a:latin typeface="Comic Sans MS Bold"/>
              <a:ea typeface="Comic Sans MS Bold"/>
              <a:cs typeface="Comic Sans MS Bold"/>
              <a:sym typeface="Comic Sans MS Bold"/>
            </a:endParaRPr>
          </a:p>
          <a:p>
            <a:pPr lvl="0" marL="159702" marR="40639" defTabSz="914400">
              <a:lnSpc>
                <a:spcPct val="80000"/>
              </a:lnSpc>
              <a:buClr>
                <a:srgbClr val="006187"/>
              </a:buClr>
              <a:buSzPct val="125000"/>
              <a:buFont typeface="Zapf Dingbats"/>
              <a:buChar char="★"/>
              <a:defRPr sz="1800"/>
            </a:pPr>
            <a:r>
              <a:rPr sz="1200">
                <a:solidFill>
                  <a:srgbClr val="006187"/>
                </a:solidFill>
                <a:uFill>
                  <a:solidFill>
                    <a:srgbClr val="006187"/>
                  </a:solidFill>
                </a:uFill>
                <a:latin typeface="Comic Sans MS Bold"/>
                <a:ea typeface="Comic Sans MS Bold"/>
                <a:cs typeface="Comic Sans MS Bold"/>
                <a:sym typeface="Comic Sans MS Bold"/>
              </a:rPr>
              <a:t>Concept #3: Never, never, ever take recess away UNLESS there is danger.(Recess provides opportunities for proprioceptive and vestibular input and helps maintain control)</a:t>
            </a:r>
            <a:endParaRPr sz="1200">
              <a:solidFill>
                <a:srgbClr val="006187"/>
              </a:solidFill>
              <a:uFill>
                <a:solidFill>
                  <a:srgbClr val="006187"/>
                </a:solidFill>
              </a:uFill>
              <a:latin typeface="Comic Sans MS Bold"/>
              <a:ea typeface="Comic Sans MS Bold"/>
              <a:cs typeface="Comic Sans MS Bold"/>
              <a:sym typeface="Comic Sans MS Bold"/>
            </a:endParaRPr>
          </a:p>
          <a:p>
            <a:pPr lvl="0" marR="40639" indent="159702" defTabSz="914400">
              <a:lnSpc>
                <a:spcPct val="80000"/>
              </a:lnSpc>
              <a:defRPr sz="1800"/>
            </a:pPr>
            <a:r>
              <a:rPr sz="1000">
                <a:uFill>
                  <a:solidFill/>
                </a:uFill>
                <a:latin typeface="Comic Sans MS Bold"/>
                <a:ea typeface="Comic Sans MS Bold"/>
                <a:cs typeface="Comic Sans MS Bold"/>
                <a:sym typeface="Comic Sans MS Bold"/>
              </a:rPr>
              <a:t> </a:t>
            </a:r>
            <a:endParaRPr sz="1000">
              <a:uFill>
                <a:solidFill/>
              </a:uFill>
              <a:latin typeface="Comic Sans MS Bold"/>
              <a:ea typeface="Comic Sans MS Bold"/>
              <a:cs typeface="Comic Sans MS Bold"/>
              <a:sym typeface="Comic Sans MS Bold"/>
            </a:endParaRPr>
          </a:p>
          <a:p>
            <a:pPr lvl="0" marR="40639" indent="159702" defTabSz="914400">
              <a:lnSpc>
                <a:spcPct val="80000"/>
              </a:lnSpc>
              <a:defRPr sz="1800"/>
            </a:pPr>
            <a:endParaRPr sz="1000">
              <a:uFill>
                <a:solidFill/>
              </a:uFill>
              <a:latin typeface="Comic Sans MS"/>
              <a:ea typeface="Comic Sans MS"/>
              <a:cs typeface="Comic Sans MS"/>
              <a:sym typeface="Comic Sans MS"/>
            </a:endParaRPr>
          </a:p>
          <a:p>
            <a:pPr lvl="0" marR="40639" indent="159702" defTabSz="914400">
              <a:lnSpc>
                <a:spcPct val="80000"/>
              </a:lnSpc>
              <a:defRPr sz="1800"/>
            </a:pPr>
            <a:r>
              <a:rPr sz="1000">
                <a:uFill>
                  <a:solidFill/>
                </a:uFill>
                <a:latin typeface="Comic Sans MS Bold"/>
                <a:ea typeface="Comic Sans MS Bold"/>
                <a:cs typeface="Comic Sans MS Bold"/>
                <a:sym typeface="Comic Sans MS Bold"/>
              </a:rPr>
              <a:t>                  </a:t>
            </a:r>
            <a:endParaRPr sz="1000">
              <a:uFill>
                <a:solidFill/>
              </a:uFill>
              <a:latin typeface="Comic Sans MS Bold"/>
              <a:ea typeface="Comic Sans MS Bold"/>
              <a:cs typeface="Comic Sans MS Bold"/>
              <a:sym typeface="Comic Sans MS Bold"/>
            </a:endParaRPr>
          </a:p>
          <a:p>
            <a:pPr lvl="0" marL="159702" marR="40639" defTabSz="914400">
              <a:lnSpc>
                <a:spcPct val="65789"/>
              </a:lnSpc>
              <a:buClr>
                <a:srgbClr val="006187"/>
              </a:buClr>
              <a:buSzPct val="152000"/>
              <a:buFont typeface="Comic Sans MS"/>
              <a:buChar char="•"/>
              <a:defRPr sz="1800"/>
            </a:pPr>
            <a:r>
              <a:rPr sz="1000" u="sng">
                <a:solidFill>
                  <a:srgbClr val="006187"/>
                </a:solidFill>
                <a:uFill>
                  <a:solidFill>
                    <a:srgbClr val="006187"/>
                  </a:solidFill>
                </a:uFill>
                <a:latin typeface="Comic Sans MS"/>
                <a:ea typeface="Comic Sans MS"/>
                <a:cs typeface="Comic Sans MS"/>
                <a:sym typeface="Comic Sans MS"/>
              </a:rPr>
              <a:t>Quiet space</a:t>
            </a:r>
            <a:r>
              <a:rPr sz="1000">
                <a:solidFill>
                  <a:srgbClr val="006187"/>
                </a:solidFill>
                <a:uFill>
                  <a:solidFill>
                    <a:srgbClr val="006187"/>
                  </a:solidFill>
                </a:uFill>
                <a:latin typeface="Comic Sans MS"/>
                <a:ea typeface="Comic Sans MS"/>
                <a:cs typeface="Comic Sans MS"/>
                <a:sym typeface="Comic Sans MS"/>
              </a:rPr>
              <a:t> : calming, hide out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ph type="sldImg"/>
          </p:nvPr>
        </p:nvSpPr>
        <p:spPr>
          <a:prstGeom prst="rect">
            <a:avLst/>
          </a:prstGeom>
        </p:spPr>
        <p:txBody>
          <a:bodyPr/>
          <a:lstStyle/>
          <a:p>
            <a:pPr lvl="0"/>
          </a:p>
        </p:txBody>
      </p:sp>
      <p:sp>
        <p:nvSpPr>
          <p:cNvPr id="331" name="Shape 331"/>
          <p:cNvSpPr/>
          <p:nvPr>
            <p:ph type="body" sz="quarter" idx="1"/>
          </p:nvPr>
        </p:nvSpPr>
        <p:spPr>
          <a:prstGeom prst="rect">
            <a:avLst/>
          </a:prstGeom>
        </p:spPr>
        <p:txBody>
          <a:bodyPr/>
          <a:lstStyle/>
          <a:p>
            <a:pPr lvl="0" marR="40639" indent="159702" defTabSz="914400">
              <a:lnSpc>
                <a:spcPct val="100000"/>
              </a:lnSpc>
              <a:defRPr sz="1800"/>
            </a:pPr>
            <a:r>
              <a:rPr sz="1200">
                <a:solidFill>
                  <a:srgbClr val="006187"/>
                </a:solidFill>
                <a:uFill>
                  <a:solidFill>
                    <a:srgbClr val="006187"/>
                  </a:solidFill>
                </a:uFill>
                <a:latin typeface="Georgia"/>
                <a:ea typeface="Georgia"/>
                <a:cs typeface="Georgia"/>
                <a:sym typeface="Georgia"/>
              </a:rPr>
              <a:t>Movement is exciting and can make learning fun, engaging and emotional.  Research indicates that when cognitive information is linked with movement, retaining and recalling data is easier.  By integrating movement with academic content, teachers provide a fresh approach to the presentation of language arts (reading, writing, spelling), math, and more.  Children actually experience academic concepts by using the body.  Integration offers multiple opportunities to review content, which is essential to learning.</a:t>
            </a:r>
            <a:endParaRPr sz="1200">
              <a:solidFill>
                <a:srgbClr val="006187"/>
              </a:solidFill>
              <a:uFill>
                <a:solidFill>
                  <a:srgbClr val="006187"/>
                </a:solidFill>
              </a:uFill>
              <a:latin typeface="Georgia"/>
              <a:ea typeface="Georgia"/>
              <a:cs typeface="Georgia"/>
              <a:sym typeface="Georgia"/>
            </a:endParaRPr>
          </a:p>
          <a:p>
            <a:pPr lvl="0" marR="40639" indent="159702" defTabSz="914400">
              <a:lnSpc>
                <a:spcPct val="100000"/>
              </a:lnSpc>
              <a:defRPr sz="1800"/>
            </a:pPr>
            <a:endParaRPr sz="1200">
              <a:solidFill>
                <a:srgbClr val="006187"/>
              </a:solidFill>
              <a:uFill>
                <a:solidFill>
                  <a:srgbClr val="006187"/>
                </a:solidFill>
              </a:uFill>
              <a:latin typeface="Georgia"/>
              <a:ea typeface="Georgia"/>
              <a:cs typeface="Georgia"/>
              <a:sym typeface="Georgia"/>
            </a:endParaRPr>
          </a:p>
          <a:p>
            <a:pPr lvl="0" marR="40639" indent="159702" defTabSz="914400">
              <a:lnSpc>
                <a:spcPct val="100000"/>
              </a:lnSpc>
              <a:defRPr sz="1800"/>
            </a:pPr>
            <a:r>
              <a:rPr sz="1200">
                <a:solidFill>
                  <a:srgbClr val="006187"/>
                </a:solidFill>
                <a:uFill>
                  <a:solidFill>
                    <a:srgbClr val="006187"/>
                  </a:solidFill>
                </a:uFill>
                <a:latin typeface="Georgia"/>
                <a:ea typeface="Georgia"/>
                <a:cs typeface="Georgia"/>
                <a:sym typeface="Georgia"/>
              </a:rPr>
              <a:t>Brain breaks are movement activities may or may not include academic content.  Movement such as standing and stretching, walking to a water fountain, or playing “Simon Says” gives the brain time to process information, refocuses and reenergizes the brain before returning to academic content, and provides opportunities for laughter and fun in the classroom.</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4.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9.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8.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p:spTree>
      <p:nvGrpSpPr>
        <p:cNvPr id="1" name=""/>
        <p:cNvGrpSpPr/>
        <p:nvPr/>
      </p:nvGrpSpPr>
      <p:grpSpPr>
        <a:xfrm>
          <a:off x="0" y="0"/>
          <a:ext cx="0" cy="0"/>
          <a:chOff x="0" y="0"/>
          <a:chExt cx="0" cy="0"/>
        </a:xfrm>
      </p:grpSpPr>
      <p:sp>
        <p:nvSpPr>
          <p:cNvPr id="15" name="Shape 15"/>
          <p:cNvSpPr/>
          <p:nvPr>
            <p:ph type="title"/>
          </p:nvPr>
        </p:nvSpPr>
        <p:spPr>
          <a:xfrm>
            <a:off x="1270000" y="0"/>
            <a:ext cx="10464800" cy="4940300"/>
          </a:xfrm>
          <a:prstGeom prst="rect">
            <a:avLst/>
          </a:prstGeom>
        </p:spPr>
        <p:txBody>
          <a:bodyPr lIns="0" tIns="0" rIns="0" bIns="0" anchor="b"/>
          <a:lstStyle>
            <a:lvl1pPr>
              <a:defRPr i="1">
                <a:solidFill>
                  <a:srgbClr val="292929"/>
                </a:solidFill>
                <a:uFill>
                  <a:solidFill>
                    <a:srgbClr val="292929"/>
                  </a:solidFill>
                </a:uFill>
                <a:latin typeface="Georgia"/>
                <a:ea typeface="Georgia"/>
                <a:cs typeface="Georgia"/>
                <a:sym typeface="Georgia"/>
              </a:defRPr>
            </a:lvl1pPr>
          </a:lstStyle>
          <a:p>
            <a:pPr lvl="0">
              <a:defRPr i="0" sz="1800">
                <a:solidFill>
                  <a:srgbClr val="000000"/>
                </a:solidFill>
                <a:uFillTx/>
              </a:defRPr>
            </a:pPr>
            <a:r>
              <a:rPr i="1" sz="7200">
                <a:solidFill>
                  <a:srgbClr val="292929"/>
                </a:solidFill>
                <a:uFill>
                  <a:solidFill>
                    <a:srgbClr val="292929"/>
                  </a:solidFill>
                </a:uFill>
              </a:rPr>
              <a:t>Title Text</a:t>
            </a:r>
          </a:p>
        </p:txBody>
      </p:sp>
      <p:sp>
        <p:nvSpPr>
          <p:cNvPr id="16" name="Shape 16"/>
          <p:cNvSpPr/>
          <p:nvPr>
            <p:ph type="body" idx="1"/>
          </p:nvPr>
        </p:nvSpPr>
        <p:spPr>
          <a:xfrm>
            <a:off x="1270000" y="4978400"/>
            <a:ext cx="10464800" cy="4775200"/>
          </a:xfrm>
          <a:prstGeom prst="rect">
            <a:avLst/>
          </a:prstGeom>
        </p:spPr>
        <p:txBody>
          <a:bodyPr/>
          <a:lstStyle>
            <a:lvl1pPr marL="0" indent="0" algn="ctr">
              <a:spcBef>
                <a:spcPts val="0"/>
              </a:spcBef>
              <a:buClrTx/>
              <a:buSzTx/>
              <a:buFontTx/>
              <a:buNone/>
              <a:defRPr i="1" sz="3800">
                <a:solidFill>
                  <a:srgbClr val="C14539"/>
                </a:solidFill>
                <a:uFill>
                  <a:solidFill>
                    <a:srgbClr val="C14539"/>
                  </a:solidFill>
                </a:uFill>
              </a:defRPr>
            </a:lvl1pPr>
            <a:lvl2pPr marL="0" indent="0" algn="ctr">
              <a:spcBef>
                <a:spcPts val="0"/>
              </a:spcBef>
              <a:buClrTx/>
              <a:buSzTx/>
              <a:buFontTx/>
              <a:buNone/>
              <a:defRPr i="1" sz="3800">
                <a:solidFill>
                  <a:srgbClr val="C14539"/>
                </a:solidFill>
                <a:uFill>
                  <a:solidFill>
                    <a:srgbClr val="C14539"/>
                  </a:solidFill>
                </a:uFill>
              </a:defRPr>
            </a:lvl2pPr>
            <a:lvl3pPr marL="0" indent="0" algn="ctr">
              <a:spcBef>
                <a:spcPts val="0"/>
              </a:spcBef>
              <a:buClrTx/>
              <a:buSzTx/>
              <a:buFontTx/>
              <a:buNone/>
              <a:defRPr i="1" sz="3800">
                <a:solidFill>
                  <a:srgbClr val="C14539"/>
                </a:solidFill>
                <a:uFill>
                  <a:solidFill>
                    <a:srgbClr val="C14539"/>
                  </a:solidFill>
                </a:uFill>
              </a:defRPr>
            </a:lvl3pPr>
            <a:lvl4pPr marL="0" indent="0" algn="ctr">
              <a:spcBef>
                <a:spcPts val="0"/>
              </a:spcBef>
              <a:buClrTx/>
              <a:buSzTx/>
              <a:buFontTx/>
              <a:buNone/>
              <a:defRPr i="1" sz="3800">
                <a:solidFill>
                  <a:srgbClr val="C14539"/>
                </a:solidFill>
                <a:uFill>
                  <a:solidFill>
                    <a:srgbClr val="C14539"/>
                  </a:solidFill>
                </a:uFill>
              </a:defRPr>
            </a:lvl4pPr>
            <a:lvl5pPr marL="0" indent="0" algn="ctr">
              <a:spcBef>
                <a:spcPts val="0"/>
              </a:spcBef>
              <a:buClrTx/>
              <a:buSzTx/>
              <a:buFontTx/>
              <a:buNone/>
              <a:defRPr i="1" sz="3800">
                <a:solidFill>
                  <a:srgbClr val="C14539"/>
                </a:solidFill>
                <a:uFill>
                  <a:solidFill>
                    <a:srgbClr val="C14539"/>
                  </a:solidFill>
                </a:uFill>
              </a:defRPr>
            </a:lvl5pPr>
          </a:lstStyle>
          <a:p>
            <a:pPr lvl="0">
              <a:defRPr i="0" sz="1800">
                <a:solidFill>
                  <a:srgbClr val="000000"/>
                </a:solidFill>
                <a:uFillTx/>
              </a:defRPr>
            </a:pPr>
            <a:r>
              <a:rPr i="1" sz="3800">
                <a:solidFill>
                  <a:srgbClr val="C14539"/>
                </a:solidFill>
                <a:uFill>
                  <a:solidFill>
                    <a:srgbClr val="C14539"/>
                  </a:solidFill>
                </a:uFill>
              </a:rPr>
              <a:t>Body Level One</a:t>
            </a:r>
            <a:endParaRPr i="1" sz="3800">
              <a:solidFill>
                <a:srgbClr val="C14539"/>
              </a:solidFill>
              <a:uFill>
                <a:solidFill>
                  <a:srgbClr val="C14539"/>
                </a:solidFill>
              </a:uFill>
            </a:endParaRPr>
          </a:p>
          <a:p>
            <a:pPr lvl="1">
              <a:defRPr i="0" sz="1800">
                <a:solidFill>
                  <a:srgbClr val="000000"/>
                </a:solidFill>
                <a:uFillTx/>
              </a:defRPr>
            </a:pPr>
            <a:r>
              <a:rPr i="1" sz="3800">
                <a:solidFill>
                  <a:srgbClr val="C14539"/>
                </a:solidFill>
                <a:uFill>
                  <a:solidFill>
                    <a:srgbClr val="C14539"/>
                  </a:solidFill>
                </a:uFill>
              </a:rPr>
              <a:t>Body Level Two</a:t>
            </a:r>
            <a:endParaRPr i="1" sz="3800">
              <a:solidFill>
                <a:srgbClr val="C14539"/>
              </a:solidFill>
              <a:uFill>
                <a:solidFill>
                  <a:srgbClr val="C14539"/>
                </a:solidFill>
              </a:uFill>
            </a:endParaRPr>
          </a:p>
          <a:p>
            <a:pPr lvl="2">
              <a:defRPr i="0" sz="1800">
                <a:solidFill>
                  <a:srgbClr val="000000"/>
                </a:solidFill>
                <a:uFillTx/>
              </a:defRPr>
            </a:pPr>
            <a:r>
              <a:rPr i="1" sz="3800">
                <a:solidFill>
                  <a:srgbClr val="C14539"/>
                </a:solidFill>
                <a:uFill>
                  <a:solidFill>
                    <a:srgbClr val="C14539"/>
                  </a:solidFill>
                </a:uFill>
              </a:rPr>
              <a:t>Body Level Three</a:t>
            </a:r>
            <a:endParaRPr i="1" sz="3800">
              <a:solidFill>
                <a:srgbClr val="C14539"/>
              </a:solidFill>
              <a:uFill>
                <a:solidFill>
                  <a:srgbClr val="C14539"/>
                </a:solidFill>
              </a:uFill>
            </a:endParaRPr>
          </a:p>
          <a:p>
            <a:pPr lvl="3">
              <a:defRPr i="0" sz="1800">
                <a:solidFill>
                  <a:srgbClr val="000000"/>
                </a:solidFill>
                <a:uFillTx/>
              </a:defRPr>
            </a:pPr>
            <a:r>
              <a:rPr i="1" sz="3800">
                <a:solidFill>
                  <a:srgbClr val="C14539"/>
                </a:solidFill>
                <a:uFill>
                  <a:solidFill>
                    <a:srgbClr val="C14539"/>
                  </a:solidFill>
                </a:uFill>
              </a:rPr>
              <a:t>Body Level Four</a:t>
            </a:r>
            <a:endParaRPr i="1" sz="3800">
              <a:solidFill>
                <a:srgbClr val="C14539"/>
              </a:solidFill>
              <a:uFill>
                <a:solidFill>
                  <a:srgbClr val="C14539"/>
                </a:solidFill>
              </a:uFill>
            </a:endParaRPr>
          </a:p>
          <a:p>
            <a:pPr lvl="4">
              <a:defRPr i="0" sz="1800">
                <a:solidFill>
                  <a:srgbClr val="000000"/>
                </a:solidFill>
                <a:uFillTx/>
              </a:defRPr>
            </a:pPr>
            <a:r>
              <a:rPr i="1" sz="3800">
                <a:solidFill>
                  <a:srgbClr val="C14539"/>
                </a:solidFill>
                <a:uFill>
                  <a:solidFill>
                    <a:srgbClr val="C14539"/>
                  </a:solidFill>
                </a:u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grpSp>
        <p:nvGrpSpPr>
          <p:cNvPr id="74" name="Group 74"/>
          <p:cNvGrpSpPr/>
          <p:nvPr/>
        </p:nvGrpSpPr>
        <p:grpSpPr>
          <a:xfrm>
            <a:off x="184149" y="-685802"/>
            <a:ext cx="13760453" cy="10702928"/>
            <a:chOff x="0" y="0"/>
            <a:chExt cx="13760452" cy="10702927"/>
          </a:xfrm>
        </p:grpSpPr>
        <p:pic>
          <p:nvPicPr>
            <p:cNvPr id="70" name="image9.png"/>
            <p:cNvPicPr/>
            <p:nvPr/>
          </p:nvPicPr>
          <p:blipFill>
            <a:blip r:embed="rId2">
              <a:alphaModFix amt="75000"/>
              <a:extLst/>
            </a:blip>
            <a:stretch>
              <a:fillRect/>
            </a:stretch>
          </p:blipFill>
          <p:spPr>
            <a:xfrm>
              <a:off x="4932362" y="2011362"/>
              <a:ext cx="5962653" cy="3656015"/>
            </a:xfrm>
            <a:prstGeom prst="rect">
              <a:avLst/>
            </a:prstGeom>
            <a:ln w="12700" cap="flat">
              <a:noFill/>
              <a:miter lim="400000"/>
            </a:ln>
            <a:effectLst/>
          </p:spPr>
        </p:pic>
        <p:pic>
          <p:nvPicPr>
            <p:cNvPr id="71" name="image10.png"/>
            <p:cNvPicPr/>
            <p:nvPr/>
          </p:nvPicPr>
          <p:blipFill>
            <a:blip r:embed="rId3">
              <a:alphaModFix amt="75000"/>
              <a:extLst/>
            </a:blip>
            <a:stretch>
              <a:fillRect/>
            </a:stretch>
          </p:blipFill>
          <p:spPr>
            <a:xfrm>
              <a:off x="0" y="7227888"/>
              <a:ext cx="3071814" cy="3475039"/>
            </a:xfrm>
            <a:prstGeom prst="rect">
              <a:avLst/>
            </a:prstGeom>
            <a:ln w="12700" cap="flat">
              <a:noFill/>
              <a:miter lim="400000"/>
            </a:ln>
            <a:effectLst/>
          </p:spPr>
        </p:pic>
        <p:pic>
          <p:nvPicPr>
            <p:cNvPr id="72" name="image11.png"/>
            <p:cNvPicPr/>
            <p:nvPr/>
          </p:nvPicPr>
          <p:blipFill>
            <a:blip r:embed="rId4">
              <a:alphaModFix amt="75000"/>
              <a:extLst/>
            </a:blip>
            <a:stretch>
              <a:fillRect/>
            </a:stretch>
          </p:blipFill>
          <p:spPr>
            <a:xfrm>
              <a:off x="360362" y="-1"/>
              <a:ext cx="1914527" cy="3565527"/>
            </a:xfrm>
            <a:prstGeom prst="rect">
              <a:avLst/>
            </a:prstGeom>
            <a:ln w="12700" cap="flat">
              <a:noFill/>
              <a:miter lim="400000"/>
            </a:ln>
            <a:effectLst/>
          </p:spPr>
        </p:pic>
        <p:pic>
          <p:nvPicPr>
            <p:cNvPr id="73" name="image12.png"/>
            <p:cNvPicPr/>
            <p:nvPr/>
          </p:nvPicPr>
          <p:blipFill>
            <a:blip r:embed="rId5">
              <a:alphaModFix amt="75000"/>
              <a:extLst/>
            </a:blip>
            <a:stretch>
              <a:fillRect/>
            </a:stretch>
          </p:blipFill>
          <p:spPr>
            <a:xfrm>
              <a:off x="9829801" y="7219951"/>
              <a:ext cx="3930652" cy="2879727"/>
            </a:xfrm>
            <a:prstGeom prst="rect">
              <a:avLst/>
            </a:prstGeom>
            <a:ln w="12700" cap="flat">
              <a:noFill/>
              <a:miter lim="400000"/>
            </a:ln>
            <a:effectLst/>
          </p:spPr>
        </p:pic>
      </p:grpSp>
      <p:pic>
        <p:nvPicPr>
          <p:cNvPr id="75" name="image13.png"/>
          <p:cNvPicPr/>
          <p:nvPr/>
        </p:nvPicPr>
        <p:blipFill>
          <a:blip r:embed="rId6">
            <a:extLst/>
          </a:blip>
          <a:stretch>
            <a:fillRect/>
          </a:stretch>
        </p:blipFill>
        <p:spPr>
          <a:xfrm rot="21480000">
            <a:off x="473075" y="5707062"/>
            <a:ext cx="10160001" cy="2540002"/>
          </a:xfrm>
          <a:prstGeom prst="rect">
            <a:avLst/>
          </a:prstGeom>
          <a:ln w="12700">
            <a:miter lim="400000"/>
          </a:ln>
        </p:spPr>
      </p:pic>
      <p:pic>
        <p:nvPicPr>
          <p:cNvPr id="76" name="image14.png"/>
          <p:cNvPicPr/>
          <p:nvPr/>
        </p:nvPicPr>
        <p:blipFill>
          <a:blip r:embed="rId7">
            <a:extLst/>
          </a:blip>
          <a:stretch>
            <a:fillRect/>
          </a:stretch>
        </p:blipFill>
        <p:spPr>
          <a:xfrm>
            <a:off x="622300" y="2349500"/>
            <a:ext cx="11760200" cy="4191000"/>
          </a:xfrm>
          <a:prstGeom prst="rect">
            <a:avLst/>
          </a:prstGeom>
          <a:ln w="12700">
            <a:miter lim="400000"/>
          </a:ln>
        </p:spPr>
      </p:pic>
      <p:sp>
        <p:nvSpPr>
          <p:cNvPr id="77" name="Shape 77"/>
          <p:cNvSpPr/>
          <p:nvPr>
            <p:ph type="title"/>
          </p:nvPr>
        </p:nvSpPr>
        <p:spPr>
          <a:xfrm>
            <a:off x="1270000" y="0"/>
            <a:ext cx="10464800" cy="4940300"/>
          </a:xfrm>
          <a:prstGeom prst="rect">
            <a:avLst/>
          </a:prstGeom>
        </p:spPr>
        <p:txBody>
          <a:bodyPr lIns="0" tIns="0" rIns="0" bIns="0" anchor="b"/>
          <a:lstStyle>
            <a:lvl1pPr>
              <a:defRPr i="1">
                <a:solidFill>
                  <a:srgbClr val="292929"/>
                </a:solidFill>
                <a:uFill>
                  <a:solidFill>
                    <a:srgbClr val="292929"/>
                  </a:solidFill>
                </a:uFill>
                <a:latin typeface="Georgia"/>
                <a:ea typeface="Georgia"/>
                <a:cs typeface="Georgia"/>
                <a:sym typeface="Georgia"/>
              </a:defRPr>
            </a:lvl1pPr>
          </a:lstStyle>
          <a:p>
            <a:pPr lvl="0">
              <a:defRPr i="0" sz="1800">
                <a:solidFill>
                  <a:srgbClr val="000000"/>
                </a:solidFill>
                <a:uFillTx/>
              </a:defRPr>
            </a:pPr>
            <a:r>
              <a:rPr i="1" sz="7200">
                <a:solidFill>
                  <a:srgbClr val="292929"/>
                </a:solidFill>
                <a:uFill>
                  <a:solidFill>
                    <a:srgbClr val="292929"/>
                  </a:solidFill>
                </a:uFill>
              </a:rPr>
              <a:t>Title Text</a:t>
            </a:r>
          </a:p>
        </p:txBody>
      </p:sp>
      <p:sp>
        <p:nvSpPr>
          <p:cNvPr id="78" name="Shape 78"/>
          <p:cNvSpPr/>
          <p:nvPr>
            <p:ph type="body" idx="1"/>
          </p:nvPr>
        </p:nvSpPr>
        <p:spPr>
          <a:xfrm>
            <a:off x="1270000" y="4978400"/>
            <a:ext cx="10464800" cy="4775200"/>
          </a:xfrm>
          <a:prstGeom prst="rect">
            <a:avLst/>
          </a:prstGeom>
        </p:spPr>
        <p:txBody>
          <a:bodyPr/>
          <a:lstStyle>
            <a:lvl1pPr marL="0" indent="0" algn="ctr">
              <a:spcBef>
                <a:spcPts val="0"/>
              </a:spcBef>
              <a:buClrTx/>
              <a:buSzTx/>
              <a:buFontTx/>
              <a:buNone/>
              <a:defRPr i="1" sz="3800">
                <a:solidFill>
                  <a:srgbClr val="C14539"/>
                </a:solidFill>
                <a:uFill>
                  <a:solidFill>
                    <a:srgbClr val="C14539"/>
                  </a:solidFill>
                </a:uFill>
              </a:defRPr>
            </a:lvl1pPr>
            <a:lvl2pPr marL="0" indent="0" algn="ctr">
              <a:spcBef>
                <a:spcPts val="0"/>
              </a:spcBef>
              <a:buClrTx/>
              <a:buSzTx/>
              <a:buFontTx/>
              <a:buNone/>
              <a:defRPr i="1" sz="3800">
                <a:solidFill>
                  <a:srgbClr val="C14539"/>
                </a:solidFill>
                <a:uFill>
                  <a:solidFill>
                    <a:srgbClr val="C14539"/>
                  </a:solidFill>
                </a:uFill>
              </a:defRPr>
            </a:lvl2pPr>
            <a:lvl3pPr marL="0" indent="0" algn="ctr">
              <a:spcBef>
                <a:spcPts val="0"/>
              </a:spcBef>
              <a:buClrTx/>
              <a:buSzTx/>
              <a:buFontTx/>
              <a:buNone/>
              <a:defRPr i="1" sz="3800">
                <a:solidFill>
                  <a:srgbClr val="C14539"/>
                </a:solidFill>
                <a:uFill>
                  <a:solidFill>
                    <a:srgbClr val="C14539"/>
                  </a:solidFill>
                </a:uFill>
              </a:defRPr>
            </a:lvl3pPr>
            <a:lvl4pPr marL="0" indent="0" algn="ctr">
              <a:spcBef>
                <a:spcPts val="0"/>
              </a:spcBef>
              <a:buClrTx/>
              <a:buSzTx/>
              <a:buFontTx/>
              <a:buNone/>
              <a:defRPr i="1" sz="3800">
                <a:solidFill>
                  <a:srgbClr val="C14539"/>
                </a:solidFill>
                <a:uFill>
                  <a:solidFill>
                    <a:srgbClr val="C14539"/>
                  </a:solidFill>
                </a:uFill>
              </a:defRPr>
            </a:lvl4pPr>
            <a:lvl5pPr marL="0" indent="0" algn="ctr">
              <a:spcBef>
                <a:spcPts val="0"/>
              </a:spcBef>
              <a:buClrTx/>
              <a:buSzTx/>
              <a:buFontTx/>
              <a:buNone/>
              <a:defRPr i="1" sz="3800">
                <a:solidFill>
                  <a:srgbClr val="C14539"/>
                </a:solidFill>
                <a:uFill>
                  <a:solidFill>
                    <a:srgbClr val="C14539"/>
                  </a:solidFill>
                </a:uFill>
              </a:defRPr>
            </a:lvl5pPr>
          </a:lstStyle>
          <a:p>
            <a:pPr lvl="0">
              <a:defRPr i="0" sz="1800">
                <a:solidFill>
                  <a:srgbClr val="000000"/>
                </a:solidFill>
                <a:uFillTx/>
              </a:defRPr>
            </a:pPr>
            <a:r>
              <a:rPr i="1" sz="3800">
                <a:solidFill>
                  <a:srgbClr val="C14539"/>
                </a:solidFill>
                <a:uFill>
                  <a:solidFill>
                    <a:srgbClr val="C14539"/>
                  </a:solidFill>
                </a:uFill>
              </a:rPr>
              <a:t>Body Level One</a:t>
            </a:r>
            <a:endParaRPr i="1" sz="3800">
              <a:solidFill>
                <a:srgbClr val="C14539"/>
              </a:solidFill>
              <a:uFill>
                <a:solidFill>
                  <a:srgbClr val="C14539"/>
                </a:solidFill>
              </a:uFill>
            </a:endParaRPr>
          </a:p>
          <a:p>
            <a:pPr lvl="1">
              <a:defRPr i="0" sz="1800">
                <a:solidFill>
                  <a:srgbClr val="000000"/>
                </a:solidFill>
                <a:uFillTx/>
              </a:defRPr>
            </a:pPr>
            <a:r>
              <a:rPr i="1" sz="3800">
                <a:solidFill>
                  <a:srgbClr val="C14539"/>
                </a:solidFill>
                <a:uFill>
                  <a:solidFill>
                    <a:srgbClr val="C14539"/>
                  </a:solidFill>
                </a:uFill>
              </a:rPr>
              <a:t>Body Level Two</a:t>
            </a:r>
            <a:endParaRPr i="1" sz="3800">
              <a:solidFill>
                <a:srgbClr val="C14539"/>
              </a:solidFill>
              <a:uFill>
                <a:solidFill>
                  <a:srgbClr val="C14539"/>
                </a:solidFill>
              </a:uFill>
            </a:endParaRPr>
          </a:p>
          <a:p>
            <a:pPr lvl="2">
              <a:defRPr i="0" sz="1800">
                <a:solidFill>
                  <a:srgbClr val="000000"/>
                </a:solidFill>
                <a:uFillTx/>
              </a:defRPr>
            </a:pPr>
            <a:r>
              <a:rPr i="1" sz="3800">
                <a:solidFill>
                  <a:srgbClr val="C14539"/>
                </a:solidFill>
                <a:uFill>
                  <a:solidFill>
                    <a:srgbClr val="C14539"/>
                  </a:solidFill>
                </a:uFill>
              </a:rPr>
              <a:t>Body Level Three</a:t>
            </a:r>
            <a:endParaRPr i="1" sz="3800">
              <a:solidFill>
                <a:srgbClr val="C14539"/>
              </a:solidFill>
              <a:uFill>
                <a:solidFill>
                  <a:srgbClr val="C14539"/>
                </a:solidFill>
              </a:uFill>
            </a:endParaRPr>
          </a:p>
          <a:p>
            <a:pPr lvl="3">
              <a:defRPr i="0" sz="1800">
                <a:solidFill>
                  <a:srgbClr val="000000"/>
                </a:solidFill>
                <a:uFillTx/>
              </a:defRPr>
            </a:pPr>
            <a:r>
              <a:rPr i="1" sz="3800">
                <a:solidFill>
                  <a:srgbClr val="C14539"/>
                </a:solidFill>
                <a:uFill>
                  <a:solidFill>
                    <a:srgbClr val="C14539"/>
                  </a:solidFill>
                </a:uFill>
              </a:rPr>
              <a:t>Body Level Four</a:t>
            </a:r>
            <a:endParaRPr i="1" sz="3800">
              <a:solidFill>
                <a:srgbClr val="C14539"/>
              </a:solidFill>
              <a:uFill>
                <a:solidFill>
                  <a:srgbClr val="C14539"/>
                </a:solidFill>
              </a:uFill>
            </a:endParaRPr>
          </a:p>
          <a:p>
            <a:pPr lvl="4">
              <a:defRPr i="0" sz="1800">
                <a:solidFill>
                  <a:srgbClr val="000000"/>
                </a:solidFill>
                <a:uFillTx/>
              </a:defRPr>
            </a:pPr>
            <a:r>
              <a:rPr i="1" sz="3800">
                <a:solidFill>
                  <a:srgbClr val="C14539"/>
                </a:solidFill>
                <a:uFill>
                  <a:solidFill>
                    <a:srgbClr val="C14539"/>
                  </a:solidFill>
                </a:uFill>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grpSp>
        <p:nvGrpSpPr>
          <p:cNvPr id="88" name="Group 88"/>
          <p:cNvGrpSpPr/>
          <p:nvPr/>
        </p:nvGrpSpPr>
        <p:grpSpPr>
          <a:xfrm>
            <a:off x="-10909301" y="-1714501"/>
            <a:ext cx="34823402" cy="11464928"/>
            <a:chOff x="0" y="0"/>
            <a:chExt cx="34823400" cy="11464927"/>
          </a:xfrm>
        </p:grpSpPr>
        <p:pic>
          <p:nvPicPr>
            <p:cNvPr id="80" name="image15.png"/>
            <p:cNvPicPr/>
            <p:nvPr/>
          </p:nvPicPr>
          <p:blipFill>
            <a:blip r:embed="rId2">
              <a:extLst/>
            </a:blip>
            <a:stretch>
              <a:fillRect/>
            </a:stretch>
          </p:blipFill>
          <p:spPr>
            <a:xfrm>
              <a:off x="11556999" y="2182812"/>
              <a:ext cx="11468101" cy="215902"/>
            </a:xfrm>
            <a:prstGeom prst="rect">
              <a:avLst/>
            </a:prstGeom>
            <a:ln w="12700" cap="flat">
              <a:noFill/>
              <a:miter lim="400000"/>
            </a:ln>
            <a:effectLst/>
          </p:spPr>
        </p:pic>
        <p:pic>
          <p:nvPicPr>
            <p:cNvPr id="81" name="image16.png"/>
            <p:cNvPicPr/>
            <p:nvPr/>
          </p:nvPicPr>
          <p:blipFill>
            <a:blip r:embed="rId3">
              <a:extLst/>
            </a:blip>
            <a:srcRect l="0" t="0" r="41105" b="0"/>
            <a:stretch>
              <a:fillRect/>
            </a:stretch>
          </p:blipFill>
          <p:spPr>
            <a:xfrm>
              <a:off x="11557000" y="2271712"/>
              <a:ext cx="11480800" cy="222252"/>
            </a:xfrm>
            <a:prstGeom prst="rect">
              <a:avLst/>
            </a:prstGeom>
            <a:ln w="12700" cap="flat">
              <a:noFill/>
              <a:miter lim="400000"/>
            </a:ln>
            <a:effectLst/>
          </p:spPr>
        </p:pic>
        <p:pic>
          <p:nvPicPr>
            <p:cNvPr id="82" name="image15.png"/>
            <p:cNvPicPr/>
            <p:nvPr/>
          </p:nvPicPr>
          <p:blipFill>
            <a:blip r:embed="rId2">
              <a:extLst/>
            </a:blip>
            <a:stretch>
              <a:fillRect/>
            </a:stretch>
          </p:blipFill>
          <p:spPr>
            <a:xfrm>
              <a:off x="-1" y="10768012"/>
              <a:ext cx="11468101" cy="215902"/>
            </a:xfrm>
            <a:prstGeom prst="rect">
              <a:avLst/>
            </a:prstGeom>
            <a:ln w="12700" cap="flat">
              <a:noFill/>
              <a:miter lim="400000"/>
            </a:ln>
            <a:effectLst/>
          </p:spPr>
        </p:pic>
        <p:pic>
          <p:nvPicPr>
            <p:cNvPr id="83" name="image15.png"/>
            <p:cNvPicPr/>
            <p:nvPr/>
          </p:nvPicPr>
          <p:blipFill>
            <a:blip r:embed="rId2">
              <a:extLst/>
            </a:blip>
            <a:stretch>
              <a:fillRect/>
            </a:stretch>
          </p:blipFill>
          <p:spPr>
            <a:xfrm>
              <a:off x="23355300" y="10755312"/>
              <a:ext cx="11468101" cy="215902"/>
            </a:xfrm>
            <a:prstGeom prst="rect">
              <a:avLst/>
            </a:prstGeom>
            <a:ln w="12700" cap="flat">
              <a:noFill/>
              <a:miter lim="400000"/>
            </a:ln>
            <a:effectLst/>
          </p:spPr>
        </p:pic>
        <p:pic>
          <p:nvPicPr>
            <p:cNvPr id="84" name="image15.png"/>
            <p:cNvPicPr/>
            <p:nvPr/>
          </p:nvPicPr>
          <p:blipFill>
            <a:blip r:embed="rId2">
              <a:extLst/>
            </a:blip>
            <a:stretch>
              <a:fillRect/>
            </a:stretch>
          </p:blipFill>
          <p:spPr>
            <a:xfrm rot="16200000">
              <a:off x="5791198" y="5624512"/>
              <a:ext cx="11464928" cy="215902"/>
            </a:xfrm>
            <a:prstGeom prst="rect">
              <a:avLst/>
            </a:prstGeom>
            <a:ln w="12700" cap="flat">
              <a:noFill/>
              <a:miter lim="400000"/>
            </a:ln>
            <a:effectLst/>
          </p:spPr>
        </p:pic>
        <p:pic>
          <p:nvPicPr>
            <p:cNvPr id="85" name="image16.png"/>
            <p:cNvPicPr/>
            <p:nvPr/>
          </p:nvPicPr>
          <p:blipFill>
            <a:blip r:embed="rId3">
              <a:extLst/>
            </a:blip>
            <a:srcRect l="0" t="0" r="57269" b="0"/>
            <a:stretch>
              <a:fillRect/>
            </a:stretch>
          </p:blipFill>
          <p:spPr>
            <a:xfrm rot="5400000">
              <a:off x="7473154" y="6420644"/>
              <a:ext cx="8248653" cy="220663"/>
            </a:xfrm>
            <a:prstGeom prst="rect">
              <a:avLst/>
            </a:prstGeom>
            <a:ln w="12700" cap="flat">
              <a:noFill/>
              <a:miter lim="400000"/>
            </a:ln>
            <a:effectLst/>
          </p:spPr>
        </p:pic>
        <p:pic>
          <p:nvPicPr>
            <p:cNvPr id="86" name="image17.png"/>
            <p:cNvPicPr/>
            <p:nvPr/>
          </p:nvPicPr>
          <p:blipFill>
            <a:blip r:embed="rId4">
              <a:extLst/>
            </a:blip>
            <a:srcRect l="44580" t="0" r="0" b="0"/>
            <a:stretch>
              <a:fillRect/>
            </a:stretch>
          </p:blipFill>
          <p:spPr>
            <a:xfrm>
              <a:off x="11580812" y="10620375"/>
              <a:ext cx="11763375" cy="287339"/>
            </a:xfrm>
            <a:prstGeom prst="rect">
              <a:avLst/>
            </a:prstGeom>
            <a:ln w="12700" cap="flat">
              <a:noFill/>
              <a:miter lim="400000"/>
            </a:ln>
            <a:effectLst/>
          </p:spPr>
        </p:pic>
        <p:pic>
          <p:nvPicPr>
            <p:cNvPr id="87" name="image18.png"/>
            <p:cNvPicPr/>
            <p:nvPr/>
          </p:nvPicPr>
          <p:blipFill>
            <a:blip r:embed="rId5">
              <a:extLst/>
            </a:blip>
            <a:stretch>
              <a:fillRect/>
            </a:stretch>
          </p:blipFill>
          <p:spPr>
            <a:xfrm>
              <a:off x="22987000" y="2220912"/>
              <a:ext cx="393701" cy="8750302"/>
            </a:xfrm>
            <a:prstGeom prst="rect">
              <a:avLst/>
            </a:prstGeom>
            <a:ln w="12700" cap="flat">
              <a:noFill/>
              <a:miter lim="400000"/>
            </a:ln>
            <a:effectLst/>
          </p:spPr>
        </p:pic>
      </p:grpSp>
      <p:sp>
        <p:nvSpPr>
          <p:cNvPr id="89" name="Shape 89"/>
          <p:cNvSpPr/>
          <p:nvPr>
            <p:ph type="title"/>
          </p:nvPr>
        </p:nvSpPr>
        <p:spPr>
          <a:xfrm>
            <a:off x="1270000" y="6223000"/>
            <a:ext cx="10464800" cy="1485900"/>
          </a:xfrm>
          <a:prstGeom prst="rect">
            <a:avLst/>
          </a:prstGeom>
        </p:spPr>
        <p:txBody>
          <a:bodyPr lIns="0" tIns="0" rIns="0" bIns="0" anchor="b"/>
          <a:lstStyle>
            <a:lvl1pPr>
              <a:defRPr i="1">
                <a:solidFill>
                  <a:srgbClr val="292929"/>
                </a:solidFill>
                <a:uFill>
                  <a:solidFill>
                    <a:srgbClr val="292929"/>
                  </a:solidFill>
                </a:uFill>
                <a:latin typeface="Georgia"/>
                <a:ea typeface="Georgia"/>
                <a:cs typeface="Georgia"/>
                <a:sym typeface="Georgia"/>
              </a:defRPr>
            </a:lvl1pPr>
          </a:lstStyle>
          <a:p>
            <a:pPr lvl="0">
              <a:defRPr i="0" sz="1800">
                <a:solidFill>
                  <a:srgbClr val="000000"/>
                </a:solidFill>
                <a:uFillTx/>
              </a:defRPr>
            </a:pPr>
            <a:r>
              <a:rPr i="1" sz="7200">
                <a:solidFill>
                  <a:srgbClr val="292929"/>
                </a:solidFill>
                <a:uFill>
                  <a:solidFill>
                    <a:srgbClr val="292929"/>
                  </a:solidFill>
                </a:uFill>
              </a:rPr>
              <a:t>Title Text</a:t>
            </a:r>
          </a:p>
        </p:txBody>
      </p:sp>
      <p:sp>
        <p:nvSpPr>
          <p:cNvPr id="90" name="Shape 90"/>
          <p:cNvSpPr/>
          <p:nvPr>
            <p:ph type="body" idx="1"/>
          </p:nvPr>
        </p:nvSpPr>
        <p:spPr>
          <a:xfrm>
            <a:off x="1270000" y="7696200"/>
            <a:ext cx="10464800" cy="1219200"/>
          </a:xfrm>
          <a:prstGeom prst="rect">
            <a:avLst/>
          </a:prstGeom>
        </p:spPr>
        <p:txBody>
          <a:bodyPr/>
          <a:lstStyle>
            <a:lvl1pPr marL="0" indent="0" algn="ctr">
              <a:spcBef>
                <a:spcPts val="0"/>
              </a:spcBef>
              <a:buClrTx/>
              <a:buSzTx/>
              <a:buFontTx/>
              <a:buNone/>
              <a:defRPr i="1" sz="3800">
                <a:solidFill>
                  <a:srgbClr val="C14539"/>
                </a:solidFill>
                <a:uFill>
                  <a:solidFill>
                    <a:srgbClr val="C14539"/>
                  </a:solidFill>
                </a:uFill>
              </a:defRPr>
            </a:lvl1pPr>
            <a:lvl2pPr marL="0" indent="0" algn="ctr">
              <a:spcBef>
                <a:spcPts val="0"/>
              </a:spcBef>
              <a:buClrTx/>
              <a:buSzTx/>
              <a:buFontTx/>
              <a:buNone/>
              <a:defRPr i="1" sz="3800">
                <a:solidFill>
                  <a:srgbClr val="C14539"/>
                </a:solidFill>
                <a:uFill>
                  <a:solidFill>
                    <a:srgbClr val="C14539"/>
                  </a:solidFill>
                </a:uFill>
              </a:defRPr>
            </a:lvl2pPr>
            <a:lvl3pPr marL="0" indent="0" algn="ctr">
              <a:spcBef>
                <a:spcPts val="0"/>
              </a:spcBef>
              <a:buClrTx/>
              <a:buSzTx/>
              <a:buFontTx/>
              <a:buNone/>
              <a:defRPr i="1" sz="3800">
                <a:solidFill>
                  <a:srgbClr val="C14539"/>
                </a:solidFill>
                <a:uFill>
                  <a:solidFill>
                    <a:srgbClr val="C14539"/>
                  </a:solidFill>
                </a:uFill>
              </a:defRPr>
            </a:lvl3pPr>
            <a:lvl4pPr marL="0" indent="0" algn="ctr">
              <a:spcBef>
                <a:spcPts val="0"/>
              </a:spcBef>
              <a:buClrTx/>
              <a:buSzTx/>
              <a:buFontTx/>
              <a:buNone/>
              <a:defRPr i="1" sz="3800">
                <a:solidFill>
                  <a:srgbClr val="C14539"/>
                </a:solidFill>
                <a:uFill>
                  <a:solidFill>
                    <a:srgbClr val="C14539"/>
                  </a:solidFill>
                </a:uFill>
              </a:defRPr>
            </a:lvl4pPr>
            <a:lvl5pPr marL="0" indent="0" algn="ctr">
              <a:spcBef>
                <a:spcPts val="0"/>
              </a:spcBef>
              <a:buClrTx/>
              <a:buSzTx/>
              <a:buFontTx/>
              <a:buNone/>
              <a:defRPr i="1" sz="3800">
                <a:solidFill>
                  <a:srgbClr val="C14539"/>
                </a:solidFill>
                <a:uFill>
                  <a:solidFill>
                    <a:srgbClr val="C14539"/>
                  </a:solidFill>
                </a:uFill>
              </a:defRPr>
            </a:lvl5pPr>
          </a:lstStyle>
          <a:p>
            <a:pPr lvl="0">
              <a:defRPr i="0" sz="1800">
                <a:solidFill>
                  <a:srgbClr val="000000"/>
                </a:solidFill>
                <a:uFillTx/>
              </a:defRPr>
            </a:pPr>
            <a:r>
              <a:rPr i="1" sz="3800">
                <a:solidFill>
                  <a:srgbClr val="C14539"/>
                </a:solidFill>
                <a:uFill>
                  <a:solidFill>
                    <a:srgbClr val="C14539"/>
                  </a:solidFill>
                </a:uFill>
              </a:rPr>
              <a:t>Body Level One</a:t>
            </a:r>
            <a:endParaRPr i="1" sz="3800">
              <a:solidFill>
                <a:srgbClr val="C14539"/>
              </a:solidFill>
              <a:uFill>
                <a:solidFill>
                  <a:srgbClr val="C14539"/>
                </a:solidFill>
              </a:uFill>
            </a:endParaRPr>
          </a:p>
          <a:p>
            <a:pPr lvl="1">
              <a:defRPr i="0" sz="1800">
                <a:solidFill>
                  <a:srgbClr val="000000"/>
                </a:solidFill>
                <a:uFillTx/>
              </a:defRPr>
            </a:pPr>
            <a:r>
              <a:rPr i="1" sz="3800">
                <a:solidFill>
                  <a:srgbClr val="C14539"/>
                </a:solidFill>
                <a:uFill>
                  <a:solidFill>
                    <a:srgbClr val="C14539"/>
                  </a:solidFill>
                </a:uFill>
              </a:rPr>
              <a:t>Body Level Two</a:t>
            </a:r>
            <a:endParaRPr i="1" sz="3800">
              <a:solidFill>
                <a:srgbClr val="C14539"/>
              </a:solidFill>
              <a:uFill>
                <a:solidFill>
                  <a:srgbClr val="C14539"/>
                </a:solidFill>
              </a:uFill>
            </a:endParaRPr>
          </a:p>
          <a:p>
            <a:pPr lvl="2">
              <a:defRPr i="0" sz="1800">
                <a:solidFill>
                  <a:srgbClr val="000000"/>
                </a:solidFill>
                <a:uFillTx/>
              </a:defRPr>
            </a:pPr>
            <a:r>
              <a:rPr i="1" sz="3800">
                <a:solidFill>
                  <a:srgbClr val="C14539"/>
                </a:solidFill>
                <a:uFill>
                  <a:solidFill>
                    <a:srgbClr val="C14539"/>
                  </a:solidFill>
                </a:uFill>
              </a:rPr>
              <a:t>Body Level Three</a:t>
            </a:r>
            <a:endParaRPr i="1" sz="3800">
              <a:solidFill>
                <a:srgbClr val="C14539"/>
              </a:solidFill>
              <a:uFill>
                <a:solidFill>
                  <a:srgbClr val="C14539"/>
                </a:solidFill>
              </a:uFill>
            </a:endParaRPr>
          </a:p>
          <a:p>
            <a:pPr lvl="3">
              <a:defRPr i="0" sz="1800">
                <a:solidFill>
                  <a:srgbClr val="000000"/>
                </a:solidFill>
                <a:uFillTx/>
              </a:defRPr>
            </a:pPr>
            <a:r>
              <a:rPr i="1" sz="3800">
                <a:solidFill>
                  <a:srgbClr val="C14539"/>
                </a:solidFill>
                <a:uFill>
                  <a:solidFill>
                    <a:srgbClr val="C14539"/>
                  </a:solidFill>
                </a:uFill>
              </a:rPr>
              <a:t>Body Level Four</a:t>
            </a:r>
            <a:endParaRPr i="1" sz="3800">
              <a:solidFill>
                <a:srgbClr val="C14539"/>
              </a:solidFill>
              <a:uFill>
                <a:solidFill>
                  <a:srgbClr val="C14539"/>
                </a:solidFill>
              </a:uFill>
            </a:endParaRPr>
          </a:p>
          <a:p>
            <a:pPr lvl="4">
              <a:defRPr i="0" sz="1800">
                <a:solidFill>
                  <a:srgbClr val="000000"/>
                </a:solidFill>
                <a:uFillTx/>
              </a:defRPr>
            </a:pPr>
            <a:r>
              <a:rPr i="1" sz="3800">
                <a:solidFill>
                  <a:srgbClr val="C14539"/>
                </a:solidFill>
                <a:uFill>
                  <a:solidFill>
                    <a:srgbClr val="C14539"/>
                  </a:solidFill>
                </a:uFill>
              </a:rPr>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grpSp>
        <p:nvGrpSpPr>
          <p:cNvPr id="100" name="Group 100"/>
          <p:cNvGrpSpPr/>
          <p:nvPr/>
        </p:nvGrpSpPr>
        <p:grpSpPr>
          <a:xfrm>
            <a:off x="-10909301" y="-1714501"/>
            <a:ext cx="34823402" cy="11464928"/>
            <a:chOff x="0" y="0"/>
            <a:chExt cx="34823400" cy="11464927"/>
          </a:xfrm>
        </p:grpSpPr>
        <p:pic>
          <p:nvPicPr>
            <p:cNvPr id="92" name="image15.png"/>
            <p:cNvPicPr/>
            <p:nvPr/>
          </p:nvPicPr>
          <p:blipFill>
            <a:blip r:embed="rId2">
              <a:extLst/>
            </a:blip>
            <a:stretch>
              <a:fillRect/>
            </a:stretch>
          </p:blipFill>
          <p:spPr>
            <a:xfrm>
              <a:off x="11556999" y="2182812"/>
              <a:ext cx="11468101" cy="215902"/>
            </a:xfrm>
            <a:prstGeom prst="rect">
              <a:avLst/>
            </a:prstGeom>
            <a:ln w="12700" cap="flat">
              <a:noFill/>
              <a:miter lim="400000"/>
            </a:ln>
            <a:effectLst/>
          </p:spPr>
        </p:pic>
        <p:pic>
          <p:nvPicPr>
            <p:cNvPr id="93" name="image16.png"/>
            <p:cNvPicPr/>
            <p:nvPr/>
          </p:nvPicPr>
          <p:blipFill>
            <a:blip r:embed="rId3">
              <a:extLst/>
            </a:blip>
            <a:srcRect l="0" t="0" r="41105" b="0"/>
            <a:stretch>
              <a:fillRect/>
            </a:stretch>
          </p:blipFill>
          <p:spPr>
            <a:xfrm>
              <a:off x="11557000" y="2271712"/>
              <a:ext cx="11480800" cy="222252"/>
            </a:xfrm>
            <a:prstGeom prst="rect">
              <a:avLst/>
            </a:prstGeom>
            <a:ln w="12700" cap="flat">
              <a:noFill/>
              <a:miter lim="400000"/>
            </a:ln>
            <a:effectLst/>
          </p:spPr>
        </p:pic>
        <p:pic>
          <p:nvPicPr>
            <p:cNvPr id="94" name="image15.png"/>
            <p:cNvPicPr/>
            <p:nvPr/>
          </p:nvPicPr>
          <p:blipFill>
            <a:blip r:embed="rId2">
              <a:extLst/>
            </a:blip>
            <a:stretch>
              <a:fillRect/>
            </a:stretch>
          </p:blipFill>
          <p:spPr>
            <a:xfrm>
              <a:off x="-1" y="10768012"/>
              <a:ext cx="11468101" cy="215902"/>
            </a:xfrm>
            <a:prstGeom prst="rect">
              <a:avLst/>
            </a:prstGeom>
            <a:ln w="12700" cap="flat">
              <a:noFill/>
              <a:miter lim="400000"/>
            </a:ln>
            <a:effectLst/>
          </p:spPr>
        </p:pic>
        <p:pic>
          <p:nvPicPr>
            <p:cNvPr id="95" name="image15.png"/>
            <p:cNvPicPr/>
            <p:nvPr/>
          </p:nvPicPr>
          <p:blipFill>
            <a:blip r:embed="rId2">
              <a:extLst/>
            </a:blip>
            <a:stretch>
              <a:fillRect/>
            </a:stretch>
          </p:blipFill>
          <p:spPr>
            <a:xfrm>
              <a:off x="23355300" y="10755312"/>
              <a:ext cx="11468101" cy="215902"/>
            </a:xfrm>
            <a:prstGeom prst="rect">
              <a:avLst/>
            </a:prstGeom>
            <a:ln w="12700" cap="flat">
              <a:noFill/>
              <a:miter lim="400000"/>
            </a:ln>
            <a:effectLst/>
          </p:spPr>
        </p:pic>
        <p:pic>
          <p:nvPicPr>
            <p:cNvPr id="96" name="image15.png"/>
            <p:cNvPicPr/>
            <p:nvPr/>
          </p:nvPicPr>
          <p:blipFill>
            <a:blip r:embed="rId2">
              <a:extLst/>
            </a:blip>
            <a:stretch>
              <a:fillRect/>
            </a:stretch>
          </p:blipFill>
          <p:spPr>
            <a:xfrm rot="16200000">
              <a:off x="5791198" y="5624512"/>
              <a:ext cx="11464928" cy="215902"/>
            </a:xfrm>
            <a:prstGeom prst="rect">
              <a:avLst/>
            </a:prstGeom>
            <a:ln w="12700" cap="flat">
              <a:noFill/>
              <a:miter lim="400000"/>
            </a:ln>
            <a:effectLst/>
          </p:spPr>
        </p:pic>
        <p:pic>
          <p:nvPicPr>
            <p:cNvPr id="97" name="image16.png"/>
            <p:cNvPicPr/>
            <p:nvPr/>
          </p:nvPicPr>
          <p:blipFill>
            <a:blip r:embed="rId3">
              <a:extLst/>
            </a:blip>
            <a:srcRect l="0" t="0" r="57269" b="0"/>
            <a:stretch>
              <a:fillRect/>
            </a:stretch>
          </p:blipFill>
          <p:spPr>
            <a:xfrm rot="5400000">
              <a:off x="7473154" y="6420644"/>
              <a:ext cx="8248653" cy="220663"/>
            </a:xfrm>
            <a:prstGeom prst="rect">
              <a:avLst/>
            </a:prstGeom>
            <a:ln w="12700" cap="flat">
              <a:noFill/>
              <a:miter lim="400000"/>
            </a:ln>
            <a:effectLst/>
          </p:spPr>
        </p:pic>
        <p:pic>
          <p:nvPicPr>
            <p:cNvPr id="98" name="image17.png"/>
            <p:cNvPicPr/>
            <p:nvPr/>
          </p:nvPicPr>
          <p:blipFill>
            <a:blip r:embed="rId4">
              <a:extLst/>
            </a:blip>
            <a:srcRect l="44580" t="0" r="0" b="0"/>
            <a:stretch>
              <a:fillRect/>
            </a:stretch>
          </p:blipFill>
          <p:spPr>
            <a:xfrm>
              <a:off x="11580812" y="10620375"/>
              <a:ext cx="11763375" cy="287339"/>
            </a:xfrm>
            <a:prstGeom prst="rect">
              <a:avLst/>
            </a:prstGeom>
            <a:ln w="12700" cap="flat">
              <a:noFill/>
              <a:miter lim="400000"/>
            </a:ln>
            <a:effectLst/>
          </p:spPr>
        </p:pic>
        <p:pic>
          <p:nvPicPr>
            <p:cNvPr id="99" name="image18.png"/>
            <p:cNvPicPr/>
            <p:nvPr/>
          </p:nvPicPr>
          <p:blipFill>
            <a:blip r:embed="rId5">
              <a:extLst/>
            </a:blip>
            <a:stretch>
              <a:fillRect/>
            </a:stretch>
          </p:blipFill>
          <p:spPr>
            <a:xfrm>
              <a:off x="22987000" y="2220912"/>
              <a:ext cx="393701" cy="8750302"/>
            </a:xfrm>
            <a:prstGeom prst="rect">
              <a:avLst/>
            </a:prstGeom>
            <a:ln w="12700" cap="flat">
              <a:noFill/>
              <a:miter lim="400000"/>
            </a:ln>
            <a:effectLst/>
          </p:spPr>
        </p:pic>
      </p:gr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grpSp>
        <p:nvGrpSpPr>
          <p:cNvPr id="110" name="Group 110"/>
          <p:cNvGrpSpPr/>
          <p:nvPr/>
        </p:nvGrpSpPr>
        <p:grpSpPr>
          <a:xfrm>
            <a:off x="-10909301" y="-1714501"/>
            <a:ext cx="34823402" cy="11464928"/>
            <a:chOff x="0" y="0"/>
            <a:chExt cx="34823400" cy="11464927"/>
          </a:xfrm>
        </p:grpSpPr>
        <p:pic>
          <p:nvPicPr>
            <p:cNvPr id="102" name="image15.png"/>
            <p:cNvPicPr/>
            <p:nvPr/>
          </p:nvPicPr>
          <p:blipFill>
            <a:blip r:embed="rId2">
              <a:extLst/>
            </a:blip>
            <a:stretch>
              <a:fillRect/>
            </a:stretch>
          </p:blipFill>
          <p:spPr>
            <a:xfrm>
              <a:off x="11556999" y="2182812"/>
              <a:ext cx="11468101" cy="215902"/>
            </a:xfrm>
            <a:prstGeom prst="rect">
              <a:avLst/>
            </a:prstGeom>
            <a:ln w="12700" cap="flat">
              <a:noFill/>
              <a:miter lim="400000"/>
            </a:ln>
            <a:effectLst/>
          </p:spPr>
        </p:pic>
        <p:pic>
          <p:nvPicPr>
            <p:cNvPr id="103" name="image16.png"/>
            <p:cNvPicPr/>
            <p:nvPr/>
          </p:nvPicPr>
          <p:blipFill>
            <a:blip r:embed="rId3">
              <a:extLst/>
            </a:blip>
            <a:srcRect l="0" t="0" r="41105" b="0"/>
            <a:stretch>
              <a:fillRect/>
            </a:stretch>
          </p:blipFill>
          <p:spPr>
            <a:xfrm>
              <a:off x="11557000" y="2271712"/>
              <a:ext cx="11480800" cy="222252"/>
            </a:xfrm>
            <a:prstGeom prst="rect">
              <a:avLst/>
            </a:prstGeom>
            <a:ln w="12700" cap="flat">
              <a:noFill/>
              <a:miter lim="400000"/>
            </a:ln>
            <a:effectLst/>
          </p:spPr>
        </p:pic>
        <p:pic>
          <p:nvPicPr>
            <p:cNvPr id="104" name="image15.png"/>
            <p:cNvPicPr/>
            <p:nvPr/>
          </p:nvPicPr>
          <p:blipFill>
            <a:blip r:embed="rId2">
              <a:extLst/>
            </a:blip>
            <a:stretch>
              <a:fillRect/>
            </a:stretch>
          </p:blipFill>
          <p:spPr>
            <a:xfrm>
              <a:off x="-1" y="10768012"/>
              <a:ext cx="11468101" cy="215902"/>
            </a:xfrm>
            <a:prstGeom prst="rect">
              <a:avLst/>
            </a:prstGeom>
            <a:ln w="12700" cap="flat">
              <a:noFill/>
              <a:miter lim="400000"/>
            </a:ln>
            <a:effectLst/>
          </p:spPr>
        </p:pic>
        <p:pic>
          <p:nvPicPr>
            <p:cNvPr id="105" name="image15.png"/>
            <p:cNvPicPr/>
            <p:nvPr/>
          </p:nvPicPr>
          <p:blipFill>
            <a:blip r:embed="rId2">
              <a:extLst/>
            </a:blip>
            <a:stretch>
              <a:fillRect/>
            </a:stretch>
          </p:blipFill>
          <p:spPr>
            <a:xfrm>
              <a:off x="23355300" y="10755312"/>
              <a:ext cx="11468101" cy="215902"/>
            </a:xfrm>
            <a:prstGeom prst="rect">
              <a:avLst/>
            </a:prstGeom>
            <a:ln w="12700" cap="flat">
              <a:noFill/>
              <a:miter lim="400000"/>
            </a:ln>
            <a:effectLst/>
          </p:spPr>
        </p:pic>
        <p:pic>
          <p:nvPicPr>
            <p:cNvPr id="106" name="image15.png"/>
            <p:cNvPicPr/>
            <p:nvPr/>
          </p:nvPicPr>
          <p:blipFill>
            <a:blip r:embed="rId2">
              <a:extLst/>
            </a:blip>
            <a:stretch>
              <a:fillRect/>
            </a:stretch>
          </p:blipFill>
          <p:spPr>
            <a:xfrm rot="16200000">
              <a:off x="5791198" y="5624512"/>
              <a:ext cx="11464928" cy="215902"/>
            </a:xfrm>
            <a:prstGeom prst="rect">
              <a:avLst/>
            </a:prstGeom>
            <a:ln w="12700" cap="flat">
              <a:noFill/>
              <a:miter lim="400000"/>
            </a:ln>
            <a:effectLst/>
          </p:spPr>
        </p:pic>
        <p:pic>
          <p:nvPicPr>
            <p:cNvPr id="107" name="image16.png"/>
            <p:cNvPicPr/>
            <p:nvPr/>
          </p:nvPicPr>
          <p:blipFill>
            <a:blip r:embed="rId3">
              <a:extLst/>
            </a:blip>
            <a:srcRect l="0" t="0" r="57269" b="0"/>
            <a:stretch>
              <a:fillRect/>
            </a:stretch>
          </p:blipFill>
          <p:spPr>
            <a:xfrm rot="5400000">
              <a:off x="7473154" y="6420644"/>
              <a:ext cx="8248653" cy="220663"/>
            </a:xfrm>
            <a:prstGeom prst="rect">
              <a:avLst/>
            </a:prstGeom>
            <a:ln w="12700" cap="flat">
              <a:noFill/>
              <a:miter lim="400000"/>
            </a:ln>
            <a:effectLst/>
          </p:spPr>
        </p:pic>
        <p:pic>
          <p:nvPicPr>
            <p:cNvPr id="108" name="image17.png"/>
            <p:cNvPicPr/>
            <p:nvPr/>
          </p:nvPicPr>
          <p:blipFill>
            <a:blip r:embed="rId4">
              <a:extLst/>
            </a:blip>
            <a:srcRect l="44580" t="0" r="0" b="0"/>
            <a:stretch>
              <a:fillRect/>
            </a:stretch>
          </p:blipFill>
          <p:spPr>
            <a:xfrm>
              <a:off x="11580812" y="10620375"/>
              <a:ext cx="11763375" cy="287339"/>
            </a:xfrm>
            <a:prstGeom prst="rect">
              <a:avLst/>
            </a:prstGeom>
            <a:ln w="12700" cap="flat">
              <a:noFill/>
              <a:miter lim="400000"/>
            </a:ln>
            <a:effectLst/>
          </p:spPr>
        </p:pic>
        <p:pic>
          <p:nvPicPr>
            <p:cNvPr id="109" name="image18.png"/>
            <p:cNvPicPr/>
            <p:nvPr/>
          </p:nvPicPr>
          <p:blipFill>
            <a:blip r:embed="rId5">
              <a:extLst/>
            </a:blip>
            <a:stretch>
              <a:fillRect/>
            </a:stretch>
          </p:blipFill>
          <p:spPr>
            <a:xfrm>
              <a:off x="22987000" y="2220912"/>
              <a:ext cx="393701" cy="8750302"/>
            </a:xfrm>
            <a:prstGeom prst="rect">
              <a:avLst/>
            </a:prstGeom>
            <a:ln w="12700" cap="flat">
              <a:noFill/>
              <a:miter lim="400000"/>
            </a:ln>
            <a:effectLst/>
          </p:spPr>
        </p:pic>
      </p:grpSp>
      <p:sp>
        <p:nvSpPr>
          <p:cNvPr id="111" name="Shape 111"/>
          <p:cNvSpPr/>
          <p:nvPr>
            <p:ph type="title"/>
          </p:nvPr>
        </p:nvSpPr>
        <p:spPr>
          <a:xfrm>
            <a:off x="1270000" y="2654300"/>
            <a:ext cx="4876800" cy="2349500"/>
          </a:xfrm>
          <a:prstGeom prst="rect">
            <a:avLst/>
          </a:prstGeom>
        </p:spPr>
        <p:txBody>
          <a:bodyPr lIns="0" tIns="0" rIns="0" bIns="0" anchor="b"/>
          <a:lstStyle>
            <a:lvl1pPr>
              <a:defRPr i="1">
                <a:solidFill>
                  <a:srgbClr val="292929"/>
                </a:solidFill>
                <a:uFill>
                  <a:solidFill>
                    <a:srgbClr val="292929"/>
                  </a:solidFill>
                </a:uFill>
                <a:latin typeface="Georgia"/>
                <a:ea typeface="Georgia"/>
                <a:cs typeface="Georgia"/>
                <a:sym typeface="Georgia"/>
              </a:defRPr>
            </a:lvl1pPr>
          </a:lstStyle>
          <a:p>
            <a:pPr lvl="0">
              <a:defRPr i="0" sz="1800">
                <a:solidFill>
                  <a:srgbClr val="000000"/>
                </a:solidFill>
                <a:uFillTx/>
              </a:defRPr>
            </a:pPr>
            <a:r>
              <a:rPr i="1" sz="7200">
                <a:solidFill>
                  <a:srgbClr val="292929"/>
                </a:solidFill>
                <a:uFill>
                  <a:solidFill>
                    <a:srgbClr val="292929"/>
                  </a:solidFill>
                </a:uFill>
              </a:rPr>
              <a:t>Title Text</a:t>
            </a:r>
          </a:p>
        </p:txBody>
      </p:sp>
      <p:sp>
        <p:nvSpPr>
          <p:cNvPr id="112" name="Shape 112"/>
          <p:cNvSpPr/>
          <p:nvPr>
            <p:ph type="body" idx="1"/>
          </p:nvPr>
        </p:nvSpPr>
        <p:spPr>
          <a:xfrm>
            <a:off x="1270000" y="4991100"/>
            <a:ext cx="4876800" cy="1803400"/>
          </a:xfrm>
          <a:prstGeom prst="rect">
            <a:avLst/>
          </a:prstGeom>
        </p:spPr>
        <p:txBody>
          <a:bodyPr/>
          <a:lstStyle>
            <a:lvl1pPr marL="0" indent="0" algn="ctr">
              <a:spcBef>
                <a:spcPts val="0"/>
              </a:spcBef>
              <a:buClrTx/>
              <a:buSzTx/>
              <a:buFontTx/>
              <a:buNone/>
              <a:defRPr i="1" sz="3800">
                <a:solidFill>
                  <a:srgbClr val="C14539"/>
                </a:solidFill>
                <a:uFill>
                  <a:solidFill>
                    <a:srgbClr val="C14539"/>
                  </a:solidFill>
                </a:uFill>
              </a:defRPr>
            </a:lvl1pPr>
            <a:lvl2pPr marL="0" indent="0" algn="ctr">
              <a:spcBef>
                <a:spcPts val="0"/>
              </a:spcBef>
              <a:buClrTx/>
              <a:buSzTx/>
              <a:buFontTx/>
              <a:buNone/>
              <a:defRPr i="1" sz="3800">
                <a:solidFill>
                  <a:srgbClr val="C14539"/>
                </a:solidFill>
                <a:uFill>
                  <a:solidFill>
                    <a:srgbClr val="C14539"/>
                  </a:solidFill>
                </a:uFill>
              </a:defRPr>
            </a:lvl2pPr>
            <a:lvl3pPr marL="0" indent="0" algn="ctr">
              <a:spcBef>
                <a:spcPts val="0"/>
              </a:spcBef>
              <a:buClrTx/>
              <a:buSzTx/>
              <a:buFontTx/>
              <a:buNone/>
              <a:defRPr i="1" sz="3800">
                <a:solidFill>
                  <a:srgbClr val="C14539"/>
                </a:solidFill>
                <a:uFill>
                  <a:solidFill>
                    <a:srgbClr val="C14539"/>
                  </a:solidFill>
                </a:uFill>
              </a:defRPr>
            </a:lvl3pPr>
            <a:lvl4pPr marL="0" indent="0" algn="ctr">
              <a:spcBef>
                <a:spcPts val="0"/>
              </a:spcBef>
              <a:buClrTx/>
              <a:buSzTx/>
              <a:buFontTx/>
              <a:buNone/>
              <a:defRPr i="1" sz="3800">
                <a:solidFill>
                  <a:srgbClr val="C14539"/>
                </a:solidFill>
                <a:uFill>
                  <a:solidFill>
                    <a:srgbClr val="C14539"/>
                  </a:solidFill>
                </a:uFill>
              </a:defRPr>
            </a:lvl4pPr>
            <a:lvl5pPr marL="0" indent="0" algn="ctr">
              <a:spcBef>
                <a:spcPts val="0"/>
              </a:spcBef>
              <a:buClrTx/>
              <a:buSzTx/>
              <a:buFontTx/>
              <a:buNone/>
              <a:defRPr i="1" sz="3800">
                <a:solidFill>
                  <a:srgbClr val="C14539"/>
                </a:solidFill>
                <a:uFill>
                  <a:solidFill>
                    <a:srgbClr val="C14539"/>
                  </a:solidFill>
                </a:uFill>
              </a:defRPr>
            </a:lvl5pPr>
          </a:lstStyle>
          <a:p>
            <a:pPr lvl="0">
              <a:defRPr i="0" sz="1800">
                <a:solidFill>
                  <a:srgbClr val="000000"/>
                </a:solidFill>
                <a:uFillTx/>
              </a:defRPr>
            </a:pPr>
            <a:r>
              <a:rPr i="1" sz="3800">
                <a:solidFill>
                  <a:srgbClr val="C14539"/>
                </a:solidFill>
                <a:uFill>
                  <a:solidFill>
                    <a:srgbClr val="C14539"/>
                  </a:solidFill>
                </a:uFill>
              </a:rPr>
              <a:t>Body Level One</a:t>
            </a:r>
            <a:endParaRPr i="1" sz="3800">
              <a:solidFill>
                <a:srgbClr val="C14539"/>
              </a:solidFill>
              <a:uFill>
                <a:solidFill>
                  <a:srgbClr val="C14539"/>
                </a:solidFill>
              </a:uFill>
            </a:endParaRPr>
          </a:p>
          <a:p>
            <a:pPr lvl="1">
              <a:defRPr i="0" sz="1800">
                <a:solidFill>
                  <a:srgbClr val="000000"/>
                </a:solidFill>
                <a:uFillTx/>
              </a:defRPr>
            </a:pPr>
            <a:r>
              <a:rPr i="1" sz="3800">
                <a:solidFill>
                  <a:srgbClr val="C14539"/>
                </a:solidFill>
                <a:uFill>
                  <a:solidFill>
                    <a:srgbClr val="C14539"/>
                  </a:solidFill>
                </a:uFill>
              </a:rPr>
              <a:t>Body Level Two</a:t>
            </a:r>
            <a:endParaRPr i="1" sz="3800">
              <a:solidFill>
                <a:srgbClr val="C14539"/>
              </a:solidFill>
              <a:uFill>
                <a:solidFill>
                  <a:srgbClr val="C14539"/>
                </a:solidFill>
              </a:uFill>
            </a:endParaRPr>
          </a:p>
          <a:p>
            <a:pPr lvl="2">
              <a:defRPr i="0" sz="1800">
                <a:solidFill>
                  <a:srgbClr val="000000"/>
                </a:solidFill>
                <a:uFillTx/>
              </a:defRPr>
            </a:pPr>
            <a:r>
              <a:rPr i="1" sz="3800">
                <a:solidFill>
                  <a:srgbClr val="C14539"/>
                </a:solidFill>
                <a:uFill>
                  <a:solidFill>
                    <a:srgbClr val="C14539"/>
                  </a:solidFill>
                </a:uFill>
              </a:rPr>
              <a:t>Body Level Three</a:t>
            </a:r>
            <a:endParaRPr i="1" sz="3800">
              <a:solidFill>
                <a:srgbClr val="C14539"/>
              </a:solidFill>
              <a:uFill>
                <a:solidFill>
                  <a:srgbClr val="C14539"/>
                </a:solidFill>
              </a:uFill>
            </a:endParaRPr>
          </a:p>
          <a:p>
            <a:pPr lvl="3">
              <a:defRPr i="0" sz="1800">
                <a:solidFill>
                  <a:srgbClr val="000000"/>
                </a:solidFill>
                <a:uFillTx/>
              </a:defRPr>
            </a:pPr>
            <a:r>
              <a:rPr i="1" sz="3800">
                <a:solidFill>
                  <a:srgbClr val="C14539"/>
                </a:solidFill>
                <a:uFill>
                  <a:solidFill>
                    <a:srgbClr val="C14539"/>
                  </a:solidFill>
                </a:uFill>
              </a:rPr>
              <a:t>Body Level Four</a:t>
            </a:r>
            <a:endParaRPr i="1" sz="3800">
              <a:solidFill>
                <a:srgbClr val="C14539"/>
              </a:solidFill>
              <a:uFill>
                <a:solidFill>
                  <a:srgbClr val="C14539"/>
                </a:solidFill>
              </a:uFill>
            </a:endParaRPr>
          </a:p>
          <a:p>
            <a:pPr lvl="4">
              <a:defRPr i="0" sz="1800">
                <a:solidFill>
                  <a:srgbClr val="000000"/>
                </a:solidFill>
                <a:uFillTx/>
              </a:defRPr>
            </a:pPr>
            <a:r>
              <a:rPr i="1" sz="3800">
                <a:solidFill>
                  <a:srgbClr val="C14539"/>
                </a:solidFill>
                <a:uFill>
                  <a:solidFill>
                    <a:srgbClr val="C14539"/>
                  </a:solidFill>
                </a:uFill>
              </a:rPr>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grpSp>
        <p:nvGrpSpPr>
          <p:cNvPr id="118" name="Group 118"/>
          <p:cNvGrpSpPr/>
          <p:nvPr/>
        </p:nvGrpSpPr>
        <p:grpSpPr>
          <a:xfrm>
            <a:off x="184149" y="-685802"/>
            <a:ext cx="13760453" cy="10702928"/>
            <a:chOff x="0" y="0"/>
            <a:chExt cx="13760452" cy="10702927"/>
          </a:xfrm>
        </p:grpSpPr>
        <p:pic>
          <p:nvPicPr>
            <p:cNvPr id="114" name="image9.png"/>
            <p:cNvPicPr/>
            <p:nvPr/>
          </p:nvPicPr>
          <p:blipFill>
            <a:blip r:embed="rId2">
              <a:alphaModFix amt="75000"/>
              <a:extLst/>
            </a:blip>
            <a:stretch>
              <a:fillRect/>
            </a:stretch>
          </p:blipFill>
          <p:spPr>
            <a:xfrm>
              <a:off x="4932362" y="2011362"/>
              <a:ext cx="5962653" cy="3656015"/>
            </a:xfrm>
            <a:prstGeom prst="rect">
              <a:avLst/>
            </a:prstGeom>
            <a:ln w="12700" cap="flat">
              <a:noFill/>
              <a:miter lim="400000"/>
            </a:ln>
            <a:effectLst/>
          </p:spPr>
        </p:pic>
        <p:pic>
          <p:nvPicPr>
            <p:cNvPr id="115" name="image10.png"/>
            <p:cNvPicPr/>
            <p:nvPr/>
          </p:nvPicPr>
          <p:blipFill>
            <a:blip r:embed="rId3">
              <a:alphaModFix amt="75000"/>
              <a:extLst/>
            </a:blip>
            <a:stretch>
              <a:fillRect/>
            </a:stretch>
          </p:blipFill>
          <p:spPr>
            <a:xfrm>
              <a:off x="0" y="7227888"/>
              <a:ext cx="3071814" cy="3475039"/>
            </a:xfrm>
            <a:prstGeom prst="rect">
              <a:avLst/>
            </a:prstGeom>
            <a:ln w="12700" cap="flat">
              <a:noFill/>
              <a:miter lim="400000"/>
            </a:ln>
            <a:effectLst/>
          </p:spPr>
        </p:pic>
        <p:pic>
          <p:nvPicPr>
            <p:cNvPr id="116" name="image11.png"/>
            <p:cNvPicPr/>
            <p:nvPr/>
          </p:nvPicPr>
          <p:blipFill>
            <a:blip r:embed="rId4">
              <a:alphaModFix amt="75000"/>
              <a:extLst/>
            </a:blip>
            <a:stretch>
              <a:fillRect/>
            </a:stretch>
          </p:blipFill>
          <p:spPr>
            <a:xfrm>
              <a:off x="360362" y="-1"/>
              <a:ext cx="1914527" cy="3565527"/>
            </a:xfrm>
            <a:prstGeom prst="rect">
              <a:avLst/>
            </a:prstGeom>
            <a:ln w="12700" cap="flat">
              <a:noFill/>
              <a:miter lim="400000"/>
            </a:ln>
            <a:effectLst/>
          </p:spPr>
        </p:pic>
        <p:pic>
          <p:nvPicPr>
            <p:cNvPr id="117" name="image12.png"/>
            <p:cNvPicPr/>
            <p:nvPr/>
          </p:nvPicPr>
          <p:blipFill>
            <a:blip r:embed="rId5">
              <a:alphaModFix amt="75000"/>
              <a:extLst/>
            </a:blip>
            <a:stretch>
              <a:fillRect/>
            </a:stretch>
          </p:blipFill>
          <p:spPr>
            <a:xfrm>
              <a:off x="9829801" y="7219951"/>
              <a:ext cx="3930652" cy="2879727"/>
            </a:xfrm>
            <a:prstGeom prst="rect">
              <a:avLst/>
            </a:prstGeom>
            <a:ln w="12700" cap="flat">
              <a:noFill/>
              <a:miter lim="400000"/>
            </a:ln>
            <a:effectLst/>
          </p:spPr>
        </p:pic>
      </p:grpSp>
      <p:pic>
        <p:nvPicPr>
          <p:cNvPr id="119" name="image14.png"/>
          <p:cNvPicPr/>
          <p:nvPr/>
        </p:nvPicPr>
        <p:blipFill>
          <a:blip r:embed="rId6">
            <a:extLst/>
          </a:blip>
          <a:stretch>
            <a:fillRect/>
          </a:stretch>
        </p:blipFill>
        <p:spPr>
          <a:xfrm>
            <a:off x="622300" y="2781300"/>
            <a:ext cx="11760200" cy="4191000"/>
          </a:xfrm>
          <a:prstGeom prst="rect">
            <a:avLst/>
          </a:prstGeom>
          <a:ln w="12700">
            <a:miter lim="400000"/>
          </a:ln>
        </p:spPr>
      </p:pic>
      <p:sp>
        <p:nvSpPr>
          <p:cNvPr id="120" name="Shape 120"/>
          <p:cNvSpPr/>
          <p:nvPr>
            <p:ph type="title"/>
          </p:nvPr>
        </p:nvSpPr>
        <p:spPr>
          <a:xfrm>
            <a:off x="1270000" y="3213100"/>
            <a:ext cx="10464800" cy="3441700"/>
          </a:xfrm>
          <a:prstGeom prst="rect">
            <a:avLst/>
          </a:prstGeom>
        </p:spPr>
        <p:txBody>
          <a:bodyPr/>
          <a:lstStyle>
            <a:lvl1pPr>
              <a:defRPr i="1">
                <a:solidFill>
                  <a:srgbClr val="292929"/>
                </a:solidFill>
                <a:uFill>
                  <a:solidFill>
                    <a:srgbClr val="292929"/>
                  </a:solidFill>
                </a:uFill>
                <a:latin typeface="Georgia"/>
                <a:ea typeface="Georgia"/>
                <a:cs typeface="Georgia"/>
                <a:sym typeface="Georgia"/>
              </a:defRPr>
            </a:lvl1pPr>
          </a:lstStyle>
          <a:p>
            <a:pPr lvl="0">
              <a:defRPr i="0" sz="1800">
                <a:solidFill>
                  <a:srgbClr val="000000"/>
                </a:solidFill>
                <a:uFillTx/>
              </a:defRPr>
            </a:pPr>
            <a:r>
              <a:rPr i="1" sz="7200">
                <a:solidFill>
                  <a:srgbClr val="292929"/>
                </a:solidFill>
                <a:uFill>
                  <a:solidFill>
                    <a:srgbClr val="292929"/>
                  </a:solidFill>
                </a:uFill>
              </a:rPr>
              <a:t>Title Text</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 Photo">
    <p:spTree>
      <p:nvGrpSpPr>
        <p:cNvPr id="1" name=""/>
        <p:cNvGrpSpPr/>
        <p:nvPr/>
      </p:nvGrpSpPr>
      <p:grpSpPr>
        <a:xfrm>
          <a:off x="0" y="0"/>
          <a:ext cx="0" cy="0"/>
          <a:chOff x="0" y="0"/>
          <a:chExt cx="0" cy="0"/>
        </a:xfrm>
      </p:grpSpPr>
      <p:grpSp>
        <p:nvGrpSpPr>
          <p:cNvPr id="126" name="Group 126"/>
          <p:cNvGrpSpPr/>
          <p:nvPr/>
        </p:nvGrpSpPr>
        <p:grpSpPr>
          <a:xfrm>
            <a:off x="184149" y="-685802"/>
            <a:ext cx="13760453" cy="10702928"/>
            <a:chOff x="0" y="0"/>
            <a:chExt cx="13760452" cy="10702927"/>
          </a:xfrm>
        </p:grpSpPr>
        <p:pic>
          <p:nvPicPr>
            <p:cNvPr id="122" name="image9.png"/>
            <p:cNvPicPr/>
            <p:nvPr/>
          </p:nvPicPr>
          <p:blipFill>
            <a:blip r:embed="rId2">
              <a:alphaModFix amt="75000"/>
              <a:extLst/>
            </a:blip>
            <a:stretch>
              <a:fillRect/>
            </a:stretch>
          </p:blipFill>
          <p:spPr>
            <a:xfrm>
              <a:off x="4932362" y="2011362"/>
              <a:ext cx="5962653" cy="3656015"/>
            </a:xfrm>
            <a:prstGeom prst="rect">
              <a:avLst/>
            </a:prstGeom>
            <a:ln w="12700" cap="flat">
              <a:noFill/>
              <a:miter lim="400000"/>
            </a:ln>
            <a:effectLst/>
          </p:spPr>
        </p:pic>
        <p:pic>
          <p:nvPicPr>
            <p:cNvPr id="123" name="image10.png"/>
            <p:cNvPicPr/>
            <p:nvPr/>
          </p:nvPicPr>
          <p:blipFill>
            <a:blip r:embed="rId3">
              <a:alphaModFix amt="75000"/>
              <a:extLst/>
            </a:blip>
            <a:stretch>
              <a:fillRect/>
            </a:stretch>
          </p:blipFill>
          <p:spPr>
            <a:xfrm>
              <a:off x="0" y="7227888"/>
              <a:ext cx="3071814" cy="3475039"/>
            </a:xfrm>
            <a:prstGeom prst="rect">
              <a:avLst/>
            </a:prstGeom>
            <a:ln w="12700" cap="flat">
              <a:noFill/>
              <a:miter lim="400000"/>
            </a:ln>
            <a:effectLst/>
          </p:spPr>
        </p:pic>
        <p:pic>
          <p:nvPicPr>
            <p:cNvPr id="124" name="image11.png"/>
            <p:cNvPicPr/>
            <p:nvPr/>
          </p:nvPicPr>
          <p:blipFill>
            <a:blip r:embed="rId4">
              <a:alphaModFix amt="75000"/>
              <a:extLst/>
            </a:blip>
            <a:stretch>
              <a:fillRect/>
            </a:stretch>
          </p:blipFill>
          <p:spPr>
            <a:xfrm>
              <a:off x="360362" y="-1"/>
              <a:ext cx="1914527" cy="3565527"/>
            </a:xfrm>
            <a:prstGeom prst="rect">
              <a:avLst/>
            </a:prstGeom>
            <a:ln w="12700" cap="flat">
              <a:noFill/>
              <a:miter lim="400000"/>
            </a:ln>
            <a:effectLst/>
          </p:spPr>
        </p:pic>
        <p:pic>
          <p:nvPicPr>
            <p:cNvPr id="125" name="image12.png"/>
            <p:cNvPicPr/>
            <p:nvPr/>
          </p:nvPicPr>
          <p:blipFill>
            <a:blip r:embed="rId5">
              <a:alphaModFix amt="75000"/>
              <a:extLst/>
            </a:blip>
            <a:stretch>
              <a:fillRect/>
            </a:stretch>
          </p:blipFill>
          <p:spPr>
            <a:xfrm>
              <a:off x="9829801" y="7219951"/>
              <a:ext cx="3930652" cy="2879727"/>
            </a:xfrm>
            <a:prstGeom prst="rect">
              <a:avLst/>
            </a:prstGeom>
            <a:ln w="12700" cap="flat">
              <a:noFill/>
              <a:miter lim="400000"/>
            </a:ln>
            <a:effectLst/>
          </p:spPr>
        </p:pic>
      </p:grpSp>
      <p:pic>
        <p:nvPicPr>
          <p:cNvPr id="127" name="image13.png"/>
          <p:cNvPicPr/>
          <p:nvPr/>
        </p:nvPicPr>
        <p:blipFill>
          <a:blip r:embed="rId6">
            <a:extLst/>
          </a:blip>
          <a:stretch>
            <a:fillRect/>
          </a:stretch>
        </p:blipFill>
        <p:spPr>
          <a:xfrm rot="21480000">
            <a:off x="473075" y="5707062"/>
            <a:ext cx="10160001" cy="2540002"/>
          </a:xfrm>
          <a:prstGeom prst="rect">
            <a:avLst/>
          </a:prstGeom>
          <a:ln w="12700">
            <a:miter lim="400000"/>
          </a:ln>
        </p:spPr>
      </p:pic>
      <p:pic>
        <p:nvPicPr>
          <p:cNvPr id="128" name="image14.png"/>
          <p:cNvPicPr/>
          <p:nvPr/>
        </p:nvPicPr>
        <p:blipFill>
          <a:blip r:embed="rId7">
            <a:extLst/>
          </a:blip>
          <a:stretch>
            <a:fillRect/>
          </a:stretch>
        </p:blipFill>
        <p:spPr>
          <a:xfrm>
            <a:off x="622300" y="2349500"/>
            <a:ext cx="11760200" cy="4191000"/>
          </a:xfrm>
          <a:prstGeom prst="rect">
            <a:avLst/>
          </a:prstGeom>
          <a:ln w="12700">
            <a:miter lim="400000"/>
          </a:ln>
        </p:spPr>
      </p:pic>
      <p:pic>
        <p:nvPicPr>
          <p:cNvPr id="129" name="image19.png"/>
          <p:cNvPicPr/>
          <p:nvPr/>
        </p:nvPicPr>
        <p:blipFill>
          <a:blip r:embed="rId8">
            <a:extLst/>
          </a:blip>
          <a:stretch>
            <a:fillRect/>
          </a:stretch>
        </p:blipFill>
        <p:spPr>
          <a:xfrm>
            <a:off x="1384300" y="927100"/>
            <a:ext cx="6451600" cy="1993900"/>
          </a:xfrm>
          <a:prstGeom prst="rect">
            <a:avLst/>
          </a:prstGeom>
          <a:ln w="12700">
            <a:miter lim="400000"/>
          </a:ln>
        </p:spPr>
      </p:pic>
      <p:sp>
        <p:nvSpPr>
          <p:cNvPr id="130" name="Shape 130"/>
          <p:cNvSpPr/>
          <p:nvPr>
            <p:ph type="title"/>
          </p:nvPr>
        </p:nvSpPr>
        <p:spPr>
          <a:xfrm>
            <a:off x="1270000" y="0"/>
            <a:ext cx="10464800" cy="4940300"/>
          </a:xfrm>
          <a:prstGeom prst="rect">
            <a:avLst/>
          </a:prstGeom>
        </p:spPr>
        <p:txBody>
          <a:bodyPr lIns="0" tIns="0" rIns="0" bIns="0" anchor="b"/>
          <a:lstStyle>
            <a:lvl1pPr>
              <a:defRPr i="1">
                <a:solidFill>
                  <a:srgbClr val="292929"/>
                </a:solidFill>
                <a:uFill>
                  <a:solidFill>
                    <a:srgbClr val="292929"/>
                  </a:solidFill>
                </a:uFill>
                <a:latin typeface="Georgia"/>
                <a:ea typeface="Georgia"/>
                <a:cs typeface="Georgia"/>
                <a:sym typeface="Georgia"/>
              </a:defRPr>
            </a:lvl1pPr>
          </a:lstStyle>
          <a:p>
            <a:pPr lvl="0">
              <a:defRPr i="0" sz="1800">
                <a:solidFill>
                  <a:srgbClr val="000000"/>
                </a:solidFill>
                <a:uFillTx/>
              </a:defRPr>
            </a:pPr>
            <a:r>
              <a:rPr i="1" sz="7200">
                <a:solidFill>
                  <a:srgbClr val="292929"/>
                </a:solidFill>
                <a:uFill>
                  <a:solidFill>
                    <a:srgbClr val="292929"/>
                  </a:solidFill>
                </a:uFill>
              </a:rPr>
              <a:t>Title Text</a:t>
            </a:r>
          </a:p>
        </p:txBody>
      </p:sp>
      <p:sp>
        <p:nvSpPr>
          <p:cNvPr id="131" name="Shape 131"/>
          <p:cNvSpPr/>
          <p:nvPr>
            <p:ph type="body" idx="1"/>
          </p:nvPr>
        </p:nvSpPr>
        <p:spPr>
          <a:xfrm>
            <a:off x="1270000" y="4978400"/>
            <a:ext cx="10464800" cy="4775200"/>
          </a:xfrm>
          <a:prstGeom prst="rect">
            <a:avLst/>
          </a:prstGeom>
        </p:spPr>
        <p:txBody>
          <a:bodyPr/>
          <a:lstStyle>
            <a:lvl1pPr marL="0" indent="0" algn="ctr">
              <a:spcBef>
                <a:spcPts val="0"/>
              </a:spcBef>
              <a:buClrTx/>
              <a:buSzTx/>
              <a:buFontTx/>
              <a:buNone/>
              <a:defRPr i="1" sz="3800">
                <a:solidFill>
                  <a:srgbClr val="C14539"/>
                </a:solidFill>
                <a:uFill>
                  <a:solidFill>
                    <a:srgbClr val="C14539"/>
                  </a:solidFill>
                </a:uFill>
              </a:defRPr>
            </a:lvl1pPr>
            <a:lvl2pPr marL="0" indent="0" algn="ctr">
              <a:spcBef>
                <a:spcPts val="0"/>
              </a:spcBef>
              <a:buClrTx/>
              <a:buSzTx/>
              <a:buFontTx/>
              <a:buNone/>
              <a:defRPr i="1" sz="3800">
                <a:solidFill>
                  <a:srgbClr val="C14539"/>
                </a:solidFill>
                <a:uFill>
                  <a:solidFill>
                    <a:srgbClr val="C14539"/>
                  </a:solidFill>
                </a:uFill>
              </a:defRPr>
            </a:lvl2pPr>
            <a:lvl3pPr marL="0" indent="0" algn="ctr">
              <a:spcBef>
                <a:spcPts val="0"/>
              </a:spcBef>
              <a:buClrTx/>
              <a:buSzTx/>
              <a:buFontTx/>
              <a:buNone/>
              <a:defRPr i="1" sz="3800">
                <a:solidFill>
                  <a:srgbClr val="C14539"/>
                </a:solidFill>
                <a:uFill>
                  <a:solidFill>
                    <a:srgbClr val="C14539"/>
                  </a:solidFill>
                </a:uFill>
              </a:defRPr>
            </a:lvl3pPr>
            <a:lvl4pPr marL="0" indent="0" algn="ctr">
              <a:spcBef>
                <a:spcPts val="0"/>
              </a:spcBef>
              <a:buClrTx/>
              <a:buSzTx/>
              <a:buFontTx/>
              <a:buNone/>
              <a:defRPr i="1" sz="3800">
                <a:solidFill>
                  <a:srgbClr val="C14539"/>
                </a:solidFill>
                <a:uFill>
                  <a:solidFill>
                    <a:srgbClr val="C14539"/>
                  </a:solidFill>
                </a:uFill>
              </a:defRPr>
            </a:lvl4pPr>
            <a:lvl5pPr marL="0" indent="0" algn="ctr">
              <a:spcBef>
                <a:spcPts val="0"/>
              </a:spcBef>
              <a:buClrTx/>
              <a:buSzTx/>
              <a:buFontTx/>
              <a:buNone/>
              <a:defRPr i="1" sz="3800">
                <a:solidFill>
                  <a:srgbClr val="C14539"/>
                </a:solidFill>
                <a:uFill>
                  <a:solidFill>
                    <a:srgbClr val="C14539"/>
                  </a:solidFill>
                </a:uFill>
              </a:defRPr>
            </a:lvl5pPr>
          </a:lstStyle>
          <a:p>
            <a:pPr lvl="0">
              <a:defRPr i="0" sz="1800">
                <a:solidFill>
                  <a:srgbClr val="000000"/>
                </a:solidFill>
                <a:uFillTx/>
              </a:defRPr>
            </a:pPr>
            <a:r>
              <a:rPr i="1" sz="3800">
                <a:solidFill>
                  <a:srgbClr val="C14539"/>
                </a:solidFill>
                <a:uFill>
                  <a:solidFill>
                    <a:srgbClr val="C14539"/>
                  </a:solidFill>
                </a:uFill>
              </a:rPr>
              <a:t>Body Level One</a:t>
            </a:r>
            <a:endParaRPr i="1" sz="3800">
              <a:solidFill>
                <a:srgbClr val="C14539"/>
              </a:solidFill>
              <a:uFill>
                <a:solidFill>
                  <a:srgbClr val="C14539"/>
                </a:solidFill>
              </a:uFill>
            </a:endParaRPr>
          </a:p>
          <a:p>
            <a:pPr lvl="1">
              <a:defRPr i="0" sz="1800">
                <a:solidFill>
                  <a:srgbClr val="000000"/>
                </a:solidFill>
                <a:uFillTx/>
              </a:defRPr>
            </a:pPr>
            <a:r>
              <a:rPr i="1" sz="3800">
                <a:solidFill>
                  <a:srgbClr val="C14539"/>
                </a:solidFill>
                <a:uFill>
                  <a:solidFill>
                    <a:srgbClr val="C14539"/>
                  </a:solidFill>
                </a:uFill>
              </a:rPr>
              <a:t>Body Level Two</a:t>
            </a:r>
            <a:endParaRPr i="1" sz="3800">
              <a:solidFill>
                <a:srgbClr val="C14539"/>
              </a:solidFill>
              <a:uFill>
                <a:solidFill>
                  <a:srgbClr val="C14539"/>
                </a:solidFill>
              </a:uFill>
            </a:endParaRPr>
          </a:p>
          <a:p>
            <a:pPr lvl="2">
              <a:defRPr i="0" sz="1800">
                <a:solidFill>
                  <a:srgbClr val="000000"/>
                </a:solidFill>
                <a:uFillTx/>
              </a:defRPr>
            </a:pPr>
            <a:r>
              <a:rPr i="1" sz="3800">
                <a:solidFill>
                  <a:srgbClr val="C14539"/>
                </a:solidFill>
                <a:uFill>
                  <a:solidFill>
                    <a:srgbClr val="C14539"/>
                  </a:solidFill>
                </a:uFill>
              </a:rPr>
              <a:t>Body Level Three</a:t>
            </a:r>
            <a:endParaRPr i="1" sz="3800">
              <a:solidFill>
                <a:srgbClr val="C14539"/>
              </a:solidFill>
              <a:uFill>
                <a:solidFill>
                  <a:srgbClr val="C14539"/>
                </a:solidFill>
              </a:uFill>
            </a:endParaRPr>
          </a:p>
          <a:p>
            <a:pPr lvl="3">
              <a:defRPr i="0" sz="1800">
                <a:solidFill>
                  <a:srgbClr val="000000"/>
                </a:solidFill>
                <a:uFillTx/>
              </a:defRPr>
            </a:pPr>
            <a:r>
              <a:rPr i="1" sz="3800">
                <a:solidFill>
                  <a:srgbClr val="C14539"/>
                </a:solidFill>
                <a:uFill>
                  <a:solidFill>
                    <a:srgbClr val="C14539"/>
                  </a:solidFill>
                </a:uFill>
              </a:rPr>
              <a:t>Body Level Four</a:t>
            </a:r>
            <a:endParaRPr i="1" sz="3800">
              <a:solidFill>
                <a:srgbClr val="C14539"/>
              </a:solidFill>
              <a:uFill>
                <a:solidFill>
                  <a:srgbClr val="C14539"/>
                </a:solidFill>
              </a:uFill>
            </a:endParaRPr>
          </a:p>
          <a:p>
            <a:pPr lvl="4">
              <a:defRPr i="0" sz="1800">
                <a:solidFill>
                  <a:srgbClr val="000000"/>
                </a:solidFill>
                <a:uFillTx/>
              </a:defRPr>
            </a:pPr>
            <a:r>
              <a:rPr i="1" sz="3800">
                <a:solidFill>
                  <a:srgbClr val="C14539"/>
                </a:solidFill>
                <a:uFill>
                  <a:solidFill>
                    <a:srgbClr val="C14539"/>
                  </a:solidFill>
                </a:uFill>
              </a:rPr>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grpSp>
        <p:nvGrpSpPr>
          <p:cNvPr id="141" name="Group 141"/>
          <p:cNvGrpSpPr/>
          <p:nvPr/>
        </p:nvGrpSpPr>
        <p:grpSpPr>
          <a:xfrm>
            <a:off x="-10909301" y="-1714501"/>
            <a:ext cx="34823402" cy="11464928"/>
            <a:chOff x="0" y="0"/>
            <a:chExt cx="34823400" cy="11464927"/>
          </a:xfrm>
        </p:grpSpPr>
        <p:pic>
          <p:nvPicPr>
            <p:cNvPr id="133" name="image15.png"/>
            <p:cNvPicPr/>
            <p:nvPr/>
          </p:nvPicPr>
          <p:blipFill>
            <a:blip r:embed="rId2">
              <a:extLst/>
            </a:blip>
            <a:stretch>
              <a:fillRect/>
            </a:stretch>
          </p:blipFill>
          <p:spPr>
            <a:xfrm>
              <a:off x="11556999" y="2182812"/>
              <a:ext cx="11468101" cy="215902"/>
            </a:xfrm>
            <a:prstGeom prst="rect">
              <a:avLst/>
            </a:prstGeom>
            <a:ln w="12700" cap="flat">
              <a:noFill/>
              <a:miter lim="400000"/>
            </a:ln>
            <a:effectLst/>
          </p:spPr>
        </p:pic>
        <p:pic>
          <p:nvPicPr>
            <p:cNvPr id="134" name="image16.png"/>
            <p:cNvPicPr/>
            <p:nvPr/>
          </p:nvPicPr>
          <p:blipFill>
            <a:blip r:embed="rId3">
              <a:extLst/>
            </a:blip>
            <a:srcRect l="0" t="0" r="41105" b="0"/>
            <a:stretch>
              <a:fillRect/>
            </a:stretch>
          </p:blipFill>
          <p:spPr>
            <a:xfrm>
              <a:off x="11557000" y="2271712"/>
              <a:ext cx="11480800" cy="222252"/>
            </a:xfrm>
            <a:prstGeom prst="rect">
              <a:avLst/>
            </a:prstGeom>
            <a:ln w="12700" cap="flat">
              <a:noFill/>
              <a:miter lim="400000"/>
            </a:ln>
            <a:effectLst/>
          </p:spPr>
        </p:pic>
        <p:pic>
          <p:nvPicPr>
            <p:cNvPr id="135" name="image15.png"/>
            <p:cNvPicPr/>
            <p:nvPr/>
          </p:nvPicPr>
          <p:blipFill>
            <a:blip r:embed="rId2">
              <a:extLst/>
            </a:blip>
            <a:stretch>
              <a:fillRect/>
            </a:stretch>
          </p:blipFill>
          <p:spPr>
            <a:xfrm>
              <a:off x="-1" y="10768012"/>
              <a:ext cx="11468101" cy="215902"/>
            </a:xfrm>
            <a:prstGeom prst="rect">
              <a:avLst/>
            </a:prstGeom>
            <a:ln w="12700" cap="flat">
              <a:noFill/>
              <a:miter lim="400000"/>
            </a:ln>
            <a:effectLst/>
          </p:spPr>
        </p:pic>
        <p:pic>
          <p:nvPicPr>
            <p:cNvPr id="136" name="image15.png"/>
            <p:cNvPicPr/>
            <p:nvPr/>
          </p:nvPicPr>
          <p:blipFill>
            <a:blip r:embed="rId2">
              <a:extLst/>
            </a:blip>
            <a:stretch>
              <a:fillRect/>
            </a:stretch>
          </p:blipFill>
          <p:spPr>
            <a:xfrm>
              <a:off x="23355300" y="10755312"/>
              <a:ext cx="11468101" cy="215902"/>
            </a:xfrm>
            <a:prstGeom prst="rect">
              <a:avLst/>
            </a:prstGeom>
            <a:ln w="12700" cap="flat">
              <a:noFill/>
              <a:miter lim="400000"/>
            </a:ln>
            <a:effectLst/>
          </p:spPr>
        </p:pic>
        <p:pic>
          <p:nvPicPr>
            <p:cNvPr id="137" name="image15.png"/>
            <p:cNvPicPr/>
            <p:nvPr/>
          </p:nvPicPr>
          <p:blipFill>
            <a:blip r:embed="rId2">
              <a:extLst/>
            </a:blip>
            <a:stretch>
              <a:fillRect/>
            </a:stretch>
          </p:blipFill>
          <p:spPr>
            <a:xfrm rot="16200000">
              <a:off x="5791198" y="5624512"/>
              <a:ext cx="11464928" cy="215902"/>
            </a:xfrm>
            <a:prstGeom prst="rect">
              <a:avLst/>
            </a:prstGeom>
            <a:ln w="12700" cap="flat">
              <a:noFill/>
              <a:miter lim="400000"/>
            </a:ln>
            <a:effectLst/>
          </p:spPr>
        </p:pic>
        <p:pic>
          <p:nvPicPr>
            <p:cNvPr id="138" name="image16.png"/>
            <p:cNvPicPr/>
            <p:nvPr/>
          </p:nvPicPr>
          <p:blipFill>
            <a:blip r:embed="rId3">
              <a:extLst/>
            </a:blip>
            <a:srcRect l="0" t="0" r="57269" b="0"/>
            <a:stretch>
              <a:fillRect/>
            </a:stretch>
          </p:blipFill>
          <p:spPr>
            <a:xfrm rot="5400000">
              <a:off x="7473154" y="6420644"/>
              <a:ext cx="8248653" cy="220663"/>
            </a:xfrm>
            <a:prstGeom prst="rect">
              <a:avLst/>
            </a:prstGeom>
            <a:ln w="12700" cap="flat">
              <a:noFill/>
              <a:miter lim="400000"/>
            </a:ln>
            <a:effectLst/>
          </p:spPr>
        </p:pic>
        <p:pic>
          <p:nvPicPr>
            <p:cNvPr id="139" name="image17.png"/>
            <p:cNvPicPr/>
            <p:nvPr/>
          </p:nvPicPr>
          <p:blipFill>
            <a:blip r:embed="rId4">
              <a:extLst/>
            </a:blip>
            <a:srcRect l="44580" t="0" r="0" b="0"/>
            <a:stretch>
              <a:fillRect/>
            </a:stretch>
          </p:blipFill>
          <p:spPr>
            <a:xfrm>
              <a:off x="11580812" y="10620375"/>
              <a:ext cx="11763375" cy="287339"/>
            </a:xfrm>
            <a:prstGeom prst="rect">
              <a:avLst/>
            </a:prstGeom>
            <a:ln w="12700" cap="flat">
              <a:noFill/>
              <a:miter lim="400000"/>
            </a:ln>
            <a:effectLst/>
          </p:spPr>
        </p:pic>
        <p:pic>
          <p:nvPicPr>
            <p:cNvPr id="140" name="image18.png"/>
            <p:cNvPicPr/>
            <p:nvPr/>
          </p:nvPicPr>
          <p:blipFill>
            <a:blip r:embed="rId5">
              <a:extLst/>
            </a:blip>
            <a:stretch>
              <a:fillRect/>
            </a:stretch>
          </p:blipFill>
          <p:spPr>
            <a:xfrm>
              <a:off x="22987000" y="2220912"/>
              <a:ext cx="393701" cy="8750302"/>
            </a:xfrm>
            <a:prstGeom prst="rect">
              <a:avLst/>
            </a:prstGeom>
            <a:ln w="12700" cap="flat">
              <a:noFill/>
              <a:miter lim="400000"/>
            </a:ln>
            <a:effectLst/>
          </p:spPr>
        </p:pic>
      </p:grpSp>
      <p:sp>
        <p:nvSpPr>
          <p:cNvPr id="142" name="Shape 142"/>
          <p:cNvSpPr/>
          <p:nvPr>
            <p:ph type="body" idx="1"/>
          </p:nvPr>
        </p:nvSpPr>
        <p:spPr>
          <a:xfrm>
            <a:off x="1270000" y="1511300"/>
            <a:ext cx="10464800" cy="6731000"/>
          </a:xfrm>
          <a:prstGeom prst="rect">
            <a:avLst/>
          </a:prstGeom>
        </p:spPr>
        <p:txBody>
          <a:bodyPr lIns="50800" tIns="50800" rIns="50800" bIns="50800" anchor="ctr"/>
          <a:lstStyle>
            <a:lvl1pPr>
              <a:spcBef>
                <a:spcPts val="4800"/>
              </a:spcBef>
            </a:lvl1pPr>
            <a:lvl2pPr>
              <a:spcBef>
                <a:spcPts val="4800"/>
              </a:spcBef>
            </a:lvl2pPr>
            <a:lvl3pPr>
              <a:spcBef>
                <a:spcPts val="4800"/>
              </a:spcBef>
            </a:lvl3pPr>
            <a:lvl4pPr>
              <a:spcBef>
                <a:spcPts val="4800"/>
              </a:spcBef>
            </a:lvl4pPr>
            <a:lvl5pPr>
              <a:spcBef>
                <a:spcPts val="4800"/>
              </a:spcBef>
            </a:lvl5pPr>
          </a:lstStyle>
          <a:p>
            <a:pPr lvl="0">
              <a:defRPr sz="1800">
                <a:solidFill>
                  <a:srgbClr val="000000"/>
                </a:solidFill>
                <a:uFillTx/>
              </a:defRPr>
            </a:pPr>
            <a:r>
              <a:rPr sz="3600">
                <a:solidFill>
                  <a:srgbClr val="006187"/>
                </a:solidFill>
                <a:uFill>
                  <a:solidFill>
                    <a:srgbClr val="006187"/>
                  </a:solidFill>
                </a:uFill>
              </a:rPr>
              <a:t>Body Level One</a:t>
            </a:r>
            <a:endParaRPr sz="3600">
              <a:solidFill>
                <a:srgbClr val="006187"/>
              </a:solidFill>
              <a:uFill>
                <a:solidFill>
                  <a:srgbClr val="006187"/>
                </a:solidFill>
              </a:uFill>
            </a:endParaRPr>
          </a:p>
          <a:p>
            <a:pPr lvl="1">
              <a:defRPr sz="1800">
                <a:solidFill>
                  <a:srgbClr val="000000"/>
                </a:solidFill>
                <a:uFillTx/>
              </a:defRPr>
            </a:pPr>
            <a:r>
              <a:rPr sz="3600">
                <a:solidFill>
                  <a:srgbClr val="006187"/>
                </a:solidFill>
                <a:uFill>
                  <a:solidFill>
                    <a:srgbClr val="006187"/>
                  </a:solidFill>
                </a:uFill>
              </a:rPr>
              <a:t>Body Level Two</a:t>
            </a:r>
            <a:endParaRPr sz="3600">
              <a:solidFill>
                <a:srgbClr val="006187"/>
              </a:solidFill>
              <a:uFill>
                <a:solidFill>
                  <a:srgbClr val="006187"/>
                </a:solidFill>
              </a:uFill>
            </a:endParaRPr>
          </a:p>
          <a:p>
            <a:pPr lvl="2">
              <a:defRPr sz="1800">
                <a:solidFill>
                  <a:srgbClr val="000000"/>
                </a:solidFill>
                <a:uFillTx/>
              </a:defRPr>
            </a:pPr>
            <a:r>
              <a:rPr sz="3600">
                <a:solidFill>
                  <a:srgbClr val="006187"/>
                </a:solidFill>
                <a:uFill>
                  <a:solidFill>
                    <a:srgbClr val="006187"/>
                  </a:solidFill>
                </a:uFill>
              </a:rPr>
              <a:t>Body Level Three</a:t>
            </a:r>
            <a:endParaRPr sz="3600">
              <a:solidFill>
                <a:srgbClr val="006187"/>
              </a:solidFill>
              <a:uFill>
                <a:solidFill>
                  <a:srgbClr val="006187"/>
                </a:solidFill>
              </a:uFill>
            </a:endParaRPr>
          </a:p>
          <a:p>
            <a:pPr lvl="3">
              <a:defRPr sz="1800">
                <a:solidFill>
                  <a:srgbClr val="000000"/>
                </a:solidFill>
                <a:uFillTx/>
              </a:defRPr>
            </a:pPr>
            <a:r>
              <a:rPr sz="3600">
                <a:solidFill>
                  <a:srgbClr val="006187"/>
                </a:solidFill>
                <a:uFill>
                  <a:solidFill>
                    <a:srgbClr val="006187"/>
                  </a:solidFill>
                </a:uFill>
              </a:rPr>
              <a:t>Body Level Four</a:t>
            </a:r>
            <a:endParaRPr sz="3600">
              <a:solidFill>
                <a:srgbClr val="006187"/>
              </a:solidFill>
              <a:uFill>
                <a:solidFill>
                  <a:srgbClr val="006187"/>
                </a:solidFill>
              </a:uFill>
            </a:endParaRPr>
          </a:p>
          <a:p>
            <a:pPr lvl="4">
              <a:defRPr sz="1800">
                <a:solidFill>
                  <a:srgbClr val="000000"/>
                </a:solidFill>
                <a:uFillTx/>
              </a:defRPr>
            </a:pPr>
            <a:r>
              <a:rPr sz="3600">
                <a:solidFill>
                  <a:srgbClr val="006187"/>
                </a:solidFill>
                <a:uFill>
                  <a:solidFill>
                    <a:srgbClr val="006187"/>
                  </a:solidFill>
                </a:uFill>
              </a:rPr>
              <a:t>Body Level Five</a:t>
            </a:r>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grpSp>
        <p:nvGrpSpPr>
          <p:cNvPr id="152" name="Group 152"/>
          <p:cNvGrpSpPr/>
          <p:nvPr/>
        </p:nvGrpSpPr>
        <p:grpSpPr>
          <a:xfrm>
            <a:off x="-10909301" y="-1714501"/>
            <a:ext cx="34823402" cy="11464928"/>
            <a:chOff x="0" y="0"/>
            <a:chExt cx="34823400" cy="11464927"/>
          </a:xfrm>
        </p:grpSpPr>
        <p:pic>
          <p:nvPicPr>
            <p:cNvPr id="144" name="image15.png"/>
            <p:cNvPicPr/>
            <p:nvPr/>
          </p:nvPicPr>
          <p:blipFill>
            <a:blip r:embed="rId2">
              <a:extLst/>
            </a:blip>
            <a:stretch>
              <a:fillRect/>
            </a:stretch>
          </p:blipFill>
          <p:spPr>
            <a:xfrm>
              <a:off x="11556999" y="2182812"/>
              <a:ext cx="11468101" cy="215902"/>
            </a:xfrm>
            <a:prstGeom prst="rect">
              <a:avLst/>
            </a:prstGeom>
            <a:ln w="12700" cap="flat">
              <a:noFill/>
              <a:miter lim="400000"/>
            </a:ln>
            <a:effectLst/>
          </p:spPr>
        </p:pic>
        <p:pic>
          <p:nvPicPr>
            <p:cNvPr id="145" name="image16.png"/>
            <p:cNvPicPr/>
            <p:nvPr/>
          </p:nvPicPr>
          <p:blipFill>
            <a:blip r:embed="rId3">
              <a:extLst/>
            </a:blip>
            <a:srcRect l="0" t="0" r="41105" b="0"/>
            <a:stretch>
              <a:fillRect/>
            </a:stretch>
          </p:blipFill>
          <p:spPr>
            <a:xfrm>
              <a:off x="11557000" y="2271712"/>
              <a:ext cx="11480800" cy="222252"/>
            </a:xfrm>
            <a:prstGeom prst="rect">
              <a:avLst/>
            </a:prstGeom>
            <a:ln w="12700" cap="flat">
              <a:noFill/>
              <a:miter lim="400000"/>
            </a:ln>
            <a:effectLst/>
          </p:spPr>
        </p:pic>
        <p:pic>
          <p:nvPicPr>
            <p:cNvPr id="146" name="image15.png"/>
            <p:cNvPicPr/>
            <p:nvPr/>
          </p:nvPicPr>
          <p:blipFill>
            <a:blip r:embed="rId2">
              <a:extLst/>
            </a:blip>
            <a:stretch>
              <a:fillRect/>
            </a:stretch>
          </p:blipFill>
          <p:spPr>
            <a:xfrm>
              <a:off x="-1" y="10768012"/>
              <a:ext cx="11468101" cy="215902"/>
            </a:xfrm>
            <a:prstGeom prst="rect">
              <a:avLst/>
            </a:prstGeom>
            <a:ln w="12700" cap="flat">
              <a:noFill/>
              <a:miter lim="400000"/>
            </a:ln>
            <a:effectLst/>
          </p:spPr>
        </p:pic>
        <p:pic>
          <p:nvPicPr>
            <p:cNvPr id="147" name="image15.png"/>
            <p:cNvPicPr/>
            <p:nvPr/>
          </p:nvPicPr>
          <p:blipFill>
            <a:blip r:embed="rId2">
              <a:extLst/>
            </a:blip>
            <a:stretch>
              <a:fillRect/>
            </a:stretch>
          </p:blipFill>
          <p:spPr>
            <a:xfrm>
              <a:off x="23355300" y="10755312"/>
              <a:ext cx="11468101" cy="215902"/>
            </a:xfrm>
            <a:prstGeom prst="rect">
              <a:avLst/>
            </a:prstGeom>
            <a:ln w="12700" cap="flat">
              <a:noFill/>
              <a:miter lim="400000"/>
            </a:ln>
            <a:effectLst/>
          </p:spPr>
        </p:pic>
        <p:pic>
          <p:nvPicPr>
            <p:cNvPr id="148" name="image15.png"/>
            <p:cNvPicPr/>
            <p:nvPr/>
          </p:nvPicPr>
          <p:blipFill>
            <a:blip r:embed="rId2">
              <a:extLst/>
            </a:blip>
            <a:stretch>
              <a:fillRect/>
            </a:stretch>
          </p:blipFill>
          <p:spPr>
            <a:xfrm rot="16200000">
              <a:off x="5791198" y="5624512"/>
              <a:ext cx="11464928" cy="215902"/>
            </a:xfrm>
            <a:prstGeom prst="rect">
              <a:avLst/>
            </a:prstGeom>
            <a:ln w="12700" cap="flat">
              <a:noFill/>
              <a:miter lim="400000"/>
            </a:ln>
            <a:effectLst/>
          </p:spPr>
        </p:pic>
        <p:pic>
          <p:nvPicPr>
            <p:cNvPr id="149" name="image16.png"/>
            <p:cNvPicPr/>
            <p:nvPr/>
          </p:nvPicPr>
          <p:blipFill>
            <a:blip r:embed="rId3">
              <a:extLst/>
            </a:blip>
            <a:srcRect l="0" t="0" r="57269" b="0"/>
            <a:stretch>
              <a:fillRect/>
            </a:stretch>
          </p:blipFill>
          <p:spPr>
            <a:xfrm rot="5400000">
              <a:off x="7473154" y="6420644"/>
              <a:ext cx="8248653" cy="220663"/>
            </a:xfrm>
            <a:prstGeom prst="rect">
              <a:avLst/>
            </a:prstGeom>
            <a:ln w="12700" cap="flat">
              <a:noFill/>
              <a:miter lim="400000"/>
            </a:ln>
            <a:effectLst/>
          </p:spPr>
        </p:pic>
        <p:pic>
          <p:nvPicPr>
            <p:cNvPr id="150" name="image17.png"/>
            <p:cNvPicPr/>
            <p:nvPr/>
          </p:nvPicPr>
          <p:blipFill>
            <a:blip r:embed="rId4">
              <a:extLst/>
            </a:blip>
            <a:srcRect l="44580" t="0" r="0" b="0"/>
            <a:stretch>
              <a:fillRect/>
            </a:stretch>
          </p:blipFill>
          <p:spPr>
            <a:xfrm>
              <a:off x="11580812" y="10620375"/>
              <a:ext cx="11763375" cy="287339"/>
            </a:xfrm>
            <a:prstGeom prst="rect">
              <a:avLst/>
            </a:prstGeom>
            <a:ln w="12700" cap="flat">
              <a:noFill/>
              <a:miter lim="400000"/>
            </a:ln>
            <a:effectLst/>
          </p:spPr>
        </p:pic>
        <p:pic>
          <p:nvPicPr>
            <p:cNvPr id="151" name="image18.png"/>
            <p:cNvPicPr/>
            <p:nvPr/>
          </p:nvPicPr>
          <p:blipFill>
            <a:blip r:embed="rId5">
              <a:extLst/>
            </a:blip>
            <a:stretch>
              <a:fillRect/>
            </a:stretch>
          </p:blipFill>
          <p:spPr>
            <a:xfrm>
              <a:off x="22987000" y="2220912"/>
              <a:ext cx="393701" cy="8750302"/>
            </a:xfrm>
            <a:prstGeom prst="rect">
              <a:avLst/>
            </a:prstGeom>
            <a:ln w="12700" cap="flat">
              <a:noFill/>
              <a:miter lim="400000"/>
            </a:ln>
            <a:effectLst/>
          </p:spPr>
        </p:pic>
      </p:gr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p:spTree>
      <p:nvGrpSpPr>
        <p:cNvPr id="1" name=""/>
        <p:cNvGrpSpPr/>
        <p:nvPr/>
      </p:nvGrpSpPr>
      <p:grpSpPr>
        <a:xfrm>
          <a:off x="0" y="0"/>
          <a:ext cx="0" cy="0"/>
          <a:chOff x="0" y="0"/>
          <a:chExt cx="0" cy="0"/>
        </a:xfrm>
      </p:grpSpPr>
      <p:sp>
        <p:nvSpPr>
          <p:cNvPr id="18" name="Shape 18"/>
          <p:cNvSpPr/>
          <p:nvPr>
            <p:ph type="title"/>
          </p:nvPr>
        </p:nvSpPr>
        <p:spPr>
          <a:xfrm>
            <a:off x="1270000" y="182562"/>
            <a:ext cx="10464800" cy="2490789"/>
          </a:xfrm>
          <a:prstGeom prst="rect">
            <a:avLst/>
          </a:prstGeom>
        </p:spPr>
        <p:txBody>
          <a:bodyPr/>
          <a:lstStyle/>
          <a:p>
            <a:pPr lvl="0">
              <a:defRPr sz="1800">
                <a:solidFill>
                  <a:srgbClr val="000000"/>
                </a:solidFill>
                <a:uFillTx/>
              </a:defRPr>
            </a:pPr>
            <a:r>
              <a:rPr sz="7200">
                <a:solidFill>
                  <a:srgbClr val="528D4D"/>
                </a:solidFill>
                <a:uFill>
                  <a:solidFill>
                    <a:srgbClr val="528D4D"/>
                  </a:solidFill>
                </a:uFill>
              </a:rPr>
              <a:t>Title Text</a:t>
            </a:r>
          </a:p>
        </p:txBody>
      </p:sp>
      <p:sp>
        <p:nvSpPr>
          <p:cNvPr id="19" name="Shape 19"/>
          <p:cNvSpPr/>
          <p:nvPr>
            <p:ph type="body" idx="1"/>
          </p:nvPr>
        </p:nvSpPr>
        <p:spPr>
          <a:xfrm>
            <a:off x="1270000" y="2489200"/>
            <a:ext cx="10464800" cy="6677025"/>
          </a:xfrm>
          <a:prstGeom prst="rect">
            <a:avLst/>
          </a:prstGeom>
        </p:spPr>
        <p:txBody>
          <a:bodyPr lIns="50800" tIns="50800" rIns="50800" bIns="50800" anchor="ctr"/>
          <a:lstStyle>
            <a:lvl2pPr marL="431800"/>
            <a:lvl3pPr marL="762000"/>
            <a:lvl4pPr marL="1143000"/>
            <a:lvl5pPr marL="1524000"/>
          </a:lstStyle>
          <a:p>
            <a:pPr lvl="0">
              <a:defRPr sz="1800">
                <a:solidFill>
                  <a:srgbClr val="000000"/>
                </a:solidFill>
                <a:uFillTx/>
              </a:defRPr>
            </a:pPr>
            <a:r>
              <a:rPr sz="3600">
                <a:solidFill>
                  <a:srgbClr val="006187"/>
                </a:solidFill>
                <a:uFill>
                  <a:solidFill>
                    <a:srgbClr val="006187"/>
                  </a:solidFill>
                </a:uFill>
              </a:rPr>
              <a:t>Body Level One</a:t>
            </a:r>
            <a:endParaRPr sz="3600">
              <a:solidFill>
                <a:srgbClr val="006187"/>
              </a:solidFill>
              <a:uFill>
                <a:solidFill>
                  <a:srgbClr val="006187"/>
                </a:solidFill>
              </a:uFill>
            </a:endParaRPr>
          </a:p>
          <a:p>
            <a:pPr lvl="1">
              <a:defRPr sz="1800">
                <a:solidFill>
                  <a:srgbClr val="000000"/>
                </a:solidFill>
                <a:uFillTx/>
              </a:defRPr>
            </a:pPr>
            <a:r>
              <a:rPr sz="3600">
                <a:solidFill>
                  <a:srgbClr val="006187"/>
                </a:solidFill>
                <a:uFill>
                  <a:solidFill>
                    <a:srgbClr val="006187"/>
                  </a:solidFill>
                </a:uFill>
              </a:rPr>
              <a:t>Body Level Two</a:t>
            </a:r>
            <a:endParaRPr sz="3600">
              <a:solidFill>
                <a:srgbClr val="006187"/>
              </a:solidFill>
              <a:uFill>
                <a:solidFill>
                  <a:srgbClr val="006187"/>
                </a:solidFill>
              </a:uFill>
            </a:endParaRPr>
          </a:p>
          <a:p>
            <a:pPr lvl="2">
              <a:defRPr sz="1800">
                <a:solidFill>
                  <a:srgbClr val="000000"/>
                </a:solidFill>
                <a:uFillTx/>
              </a:defRPr>
            </a:pPr>
            <a:r>
              <a:rPr sz="3600">
                <a:solidFill>
                  <a:srgbClr val="006187"/>
                </a:solidFill>
                <a:uFill>
                  <a:solidFill>
                    <a:srgbClr val="006187"/>
                  </a:solidFill>
                </a:uFill>
              </a:rPr>
              <a:t>Body Level Three</a:t>
            </a:r>
            <a:endParaRPr sz="3600">
              <a:solidFill>
                <a:srgbClr val="006187"/>
              </a:solidFill>
              <a:uFill>
                <a:solidFill>
                  <a:srgbClr val="006187"/>
                </a:solidFill>
              </a:uFill>
            </a:endParaRPr>
          </a:p>
          <a:p>
            <a:pPr lvl="3">
              <a:defRPr sz="1800">
                <a:solidFill>
                  <a:srgbClr val="000000"/>
                </a:solidFill>
                <a:uFillTx/>
              </a:defRPr>
            </a:pPr>
            <a:r>
              <a:rPr sz="3600">
                <a:solidFill>
                  <a:srgbClr val="006187"/>
                </a:solidFill>
                <a:uFill>
                  <a:solidFill>
                    <a:srgbClr val="006187"/>
                  </a:solidFill>
                </a:uFill>
              </a:rPr>
              <a:t>Body Level Four</a:t>
            </a:r>
            <a:endParaRPr sz="3600">
              <a:solidFill>
                <a:srgbClr val="006187"/>
              </a:solidFill>
              <a:uFill>
                <a:solidFill>
                  <a:srgbClr val="006187"/>
                </a:solidFill>
              </a:uFill>
            </a:endParaRPr>
          </a:p>
          <a:p>
            <a:pPr lvl="4">
              <a:defRPr sz="1800">
                <a:solidFill>
                  <a:srgbClr val="000000"/>
                </a:solidFill>
                <a:uFillTx/>
              </a:defRPr>
            </a:pPr>
            <a:r>
              <a:rPr sz="3600">
                <a:solidFill>
                  <a:srgbClr val="006187"/>
                </a:solidFill>
                <a:uFill>
                  <a:solidFill>
                    <a:srgbClr val="006187"/>
                  </a:solidFill>
                </a:u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 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22" name="Shape 22"/>
          <p:cNvSpPr/>
          <p:nvPr>
            <p:ph type="title"/>
          </p:nvPr>
        </p:nvSpPr>
        <p:spPr>
          <a:xfrm>
            <a:off x="1270000" y="182562"/>
            <a:ext cx="10464800" cy="2490789"/>
          </a:xfrm>
          <a:prstGeom prst="rect">
            <a:avLst/>
          </a:prstGeom>
        </p:spPr>
        <p:txBody>
          <a:bodyPr/>
          <a:lstStyle/>
          <a:p>
            <a:pPr lvl="0">
              <a:defRPr sz="1800">
                <a:solidFill>
                  <a:srgbClr val="000000"/>
                </a:solidFill>
                <a:uFillTx/>
              </a:defRPr>
            </a:pPr>
            <a:r>
              <a:rPr sz="7200">
                <a:solidFill>
                  <a:srgbClr val="528D4D"/>
                </a:solidFill>
                <a:uFill>
                  <a:solidFill>
                    <a:srgbClr val="528D4D"/>
                  </a:solidFill>
                </a:uFill>
              </a:rPr>
              <a:t>Title Text</a:t>
            </a:r>
          </a:p>
        </p:txBody>
      </p:sp>
      <p:sp>
        <p:nvSpPr>
          <p:cNvPr id="23" name="Shape 23"/>
          <p:cNvSpPr/>
          <p:nvPr>
            <p:ph type="body" idx="1"/>
          </p:nvPr>
        </p:nvSpPr>
        <p:spPr>
          <a:xfrm>
            <a:off x="1270000" y="2673350"/>
            <a:ext cx="10464800" cy="6310313"/>
          </a:xfrm>
          <a:prstGeom prst="rect">
            <a:avLst/>
          </a:prstGeom>
        </p:spPr>
        <p:txBody>
          <a:bodyPr lIns="50800" tIns="50800" rIns="50800" bIns="50800" anchor="ctr"/>
          <a:lstStyle/>
          <a:p>
            <a:pPr lvl="0">
              <a:defRPr sz="1800">
                <a:solidFill>
                  <a:srgbClr val="000000"/>
                </a:solidFill>
                <a:uFillTx/>
              </a:defRPr>
            </a:pPr>
            <a:r>
              <a:rPr sz="3600">
                <a:solidFill>
                  <a:srgbClr val="006187"/>
                </a:solidFill>
                <a:uFill>
                  <a:solidFill>
                    <a:srgbClr val="006187"/>
                  </a:solidFill>
                </a:uFill>
              </a:rPr>
              <a:t>Body Level One</a:t>
            </a:r>
            <a:endParaRPr sz="3600">
              <a:solidFill>
                <a:srgbClr val="006187"/>
              </a:solidFill>
              <a:uFill>
                <a:solidFill>
                  <a:srgbClr val="006187"/>
                </a:solidFill>
              </a:uFill>
            </a:endParaRPr>
          </a:p>
          <a:p>
            <a:pPr lvl="1">
              <a:defRPr sz="1800">
                <a:solidFill>
                  <a:srgbClr val="000000"/>
                </a:solidFill>
                <a:uFillTx/>
              </a:defRPr>
            </a:pPr>
            <a:r>
              <a:rPr sz="3600">
                <a:solidFill>
                  <a:srgbClr val="006187"/>
                </a:solidFill>
                <a:uFill>
                  <a:solidFill>
                    <a:srgbClr val="006187"/>
                  </a:solidFill>
                </a:uFill>
              </a:rPr>
              <a:t>Body Level Two</a:t>
            </a:r>
            <a:endParaRPr sz="3600">
              <a:solidFill>
                <a:srgbClr val="006187"/>
              </a:solidFill>
              <a:uFill>
                <a:solidFill>
                  <a:srgbClr val="006187"/>
                </a:solidFill>
              </a:uFill>
            </a:endParaRPr>
          </a:p>
          <a:p>
            <a:pPr lvl="2">
              <a:defRPr sz="1800">
                <a:solidFill>
                  <a:srgbClr val="000000"/>
                </a:solidFill>
                <a:uFillTx/>
              </a:defRPr>
            </a:pPr>
            <a:r>
              <a:rPr sz="3600">
                <a:solidFill>
                  <a:srgbClr val="006187"/>
                </a:solidFill>
                <a:uFill>
                  <a:solidFill>
                    <a:srgbClr val="006187"/>
                  </a:solidFill>
                </a:uFill>
              </a:rPr>
              <a:t>Body Level Three</a:t>
            </a:r>
            <a:endParaRPr sz="3600">
              <a:solidFill>
                <a:srgbClr val="006187"/>
              </a:solidFill>
              <a:uFill>
                <a:solidFill>
                  <a:srgbClr val="006187"/>
                </a:solidFill>
              </a:uFill>
            </a:endParaRPr>
          </a:p>
          <a:p>
            <a:pPr lvl="3">
              <a:defRPr sz="1800">
                <a:solidFill>
                  <a:srgbClr val="000000"/>
                </a:solidFill>
                <a:uFillTx/>
              </a:defRPr>
            </a:pPr>
            <a:r>
              <a:rPr sz="3600">
                <a:solidFill>
                  <a:srgbClr val="006187"/>
                </a:solidFill>
                <a:uFill>
                  <a:solidFill>
                    <a:srgbClr val="006187"/>
                  </a:solidFill>
                </a:uFill>
              </a:rPr>
              <a:t>Body Level Four</a:t>
            </a:r>
            <a:endParaRPr sz="3600">
              <a:solidFill>
                <a:srgbClr val="006187"/>
              </a:solidFill>
              <a:uFill>
                <a:solidFill>
                  <a:srgbClr val="006187"/>
                </a:solidFill>
              </a:uFill>
            </a:endParaRPr>
          </a:p>
          <a:p>
            <a:pPr lvl="4">
              <a:defRPr sz="1800">
                <a:solidFill>
                  <a:srgbClr val="000000"/>
                </a:solidFill>
                <a:uFillTx/>
              </a:defRPr>
            </a:pPr>
            <a:r>
              <a:rPr sz="3600">
                <a:solidFill>
                  <a:srgbClr val="006187"/>
                </a:solidFill>
                <a:uFill>
                  <a:solidFill>
                    <a:srgbClr val="006187"/>
                  </a:solidFill>
                </a:u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grpSp>
        <p:nvGrpSpPr>
          <p:cNvPr id="30" name="Group 30"/>
          <p:cNvGrpSpPr/>
          <p:nvPr/>
        </p:nvGrpSpPr>
        <p:grpSpPr>
          <a:xfrm>
            <a:off x="-20015201" y="-53975"/>
            <a:ext cx="41300402" cy="11860215"/>
            <a:chOff x="0" y="0"/>
            <a:chExt cx="41300400" cy="11860214"/>
          </a:xfrm>
        </p:grpSpPr>
        <p:pic>
          <p:nvPicPr>
            <p:cNvPr id="25" name="image7.png"/>
            <p:cNvPicPr/>
            <p:nvPr/>
          </p:nvPicPr>
          <p:blipFill>
            <a:blip r:embed="rId2">
              <a:alphaModFix amt="69998"/>
              <a:extLst/>
            </a:blip>
            <a:stretch>
              <a:fillRect/>
            </a:stretch>
          </p:blipFill>
          <p:spPr>
            <a:xfrm>
              <a:off x="20726400" y="9045575"/>
              <a:ext cx="20574001" cy="428627"/>
            </a:xfrm>
            <a:prstGeom prst="rect">
              <a:avLst/>
            </a:prstGeom>
            <a:ln w="12700" cap="flat">
              <a:noFill/>
              <a:miter lim="400000"/>
            </a:ln>
            <a:effectLst/>
          </p:spPr>
        </p:pic>
        <p:pic>
          <p:nvPicPr>
            <p:cNvPr id="26" name="image7.png"/>
            <p:cNvPicPr/>
            <p:nvPr/>
          </p:nvPicPr>
          <p:blipFill>
            <a:blip r:embed="rId2">
              <a:alphaModFix amt="69998"/>
              <a:extLst/>
            </a:blip>
            <a:stretch>
              <a:fillRect/>
            </a:stretch>
          </p:blipFill>
          <p:spPr>
            <a:xfrm>
              <a:off x="-1" y="9045575"/>
              <a:ext cx="20574001" cy="428627"/>
            </a:xfrm>
            <a:prstGeom prst="rect">
              <a:avLst/>
            </a:prstGeom>
            <a:ln w="12700" cap="flat">
              <a:noFill/>
              <a:miter lim="400000"/>
            </a:ln>
            <a:effectLst/>
          </p:spPr>
        </p:pic>
        <p:pic>
          <p:nvPicPr>
            <p:cNvPr id="27" name="image7.png"/>
            <p:cNvPicPr/>
            <p:nvPr/>
          </p:nvPicPr>
          <p:blipFill>
            <a:blip r:embed="rId2">
              <a:alphaModFix amt="69998"/>
              <a:extLst/>
            </a:blip>
            <a:srcRect l="42590" t="14814" r="0" b="25923"/>
            <a:stretch>
              <a:fillRect/>
            </a:stretch>
          </p:blipFill>
          <p:spPr>
            <a:xfrm>
              <a:off x="20688300" y="2136775"/>
              <a:ext cx="11811000" cy="254001"/>
            </a:xfrm>
            <a:prstGeom prst="rect">
              <a:avLst/>
            </a:prstGeom>
            <a:ln w="12700" cap="flat">
              <a:noFill/>
              <a:miter lim="400000"/>
            </a:ln>
            <a:effectLst/>
          </p:spPr>
        </p:pic>
        <p:pic>
          <p:nvPicPr>
            <p:cNvPr id="28" name="image7.png"/>
            <p:cNvPicPr/>
            <p:nvPr/>
          </p:nvPicPr>
          <p:blipFill>
            <a:blip r:embed="rId2">
              <a:alphaModFix amt="69998"/>
              <a:extLst/>
            </a:blip>
            <a:srcRect l="42591" t="14814" r="0" b="25919"/>
            <a:stretch>
              <a:fillRect/>
            </a:stretch>
          </p:blipFill>
          <p:spPr>
            <a:xfrm rot="16200000">
              <a:off x="14706599" y="5802312"/>
              <a:ext cx="11860215" cy="255590"/>
            </a:xfrm>
            <a:prstGeom prst="rect">
              <a:avLst/>
            </a:prstGeom>
            <a:ln w="12700" cap="flat">
              <a:noFill/>
              <a:miter lim="400000"/>
            </a:ln>
            <a:effectLst/>
          </p:spPr>
        </p:pic>
        <p:pic>
          <p:nvPicPr>
            <p:cNvPr id="29" name="image7.png"/>
            <p:cNvPicPr/>
            <p:nvPr/>
          </p:nvPicPr>
          <p:blipFill>
            <a:blip r:embed="rId2">
              <a:alphaModFix amt="69998"/>
              <a:extLst/>
            </a:blip>
            <a:srcRect l="66722" t="15455" r="0" b="24725"/>
            <a:stretch>
              <a:fillRect/>
            </a:stretch>
          </p:blipFill>
          <p:spPr>
            <a:xfrm rot="16200000">
              <a:off x="29057599" y="5540375"/>
              <a:ext cx="6781802" cy="254002"/>
            </a:xfrm>
            <a:prstGeom prst="rect">
              <a:avLst/>
            </a:prstGeom>
            <a:ln w="12700" cap="flat">
              <a:noFill/>
              <a:miter lim="400000"/>
            </a:ln>
            <a:effectLst/>
          </p:spPr>
        </p:pic>
      </p:grpSp>
      <p:pic>
        <p:nvPicPr>
          <p:cNvPr id="31" name="image8.png"/>
          <p:cNvPicPr/>
          <p:nvPr/>
        </p:nvPicPr>
        <p:blipFill>
          <a:blip r:embed="rId3">
            <a:extLst/>
          </a:blip>
          <a:stretch>
            <a:fillRect/>
          </a:stretch>
        </p:blipFill>
        <p:spPr>
          <a:xfrm>
            <a:off x="774700" y="127000"/>
            <a:ext cx="11442700" cy="2616200"/>
          </a:xfrm>
          <a:prstGeom prst="rect">
            <a:avLst/>
          </a:prstGeom>
          <a:ln w="12700">
            <a:miter lim="400000"/>
          </a:ln>
        </p:spPr>
      </p:pic>
      <p:sp>
        <p:nvSpPr>
          <p:cNvPr id="32" name="Shape 32"/>
          <p:cNvSpPr/>
          <p:nvPr>
            <p:ph type="title"/>
          </p:nvPr>
        </p:nvSpPr>
        <p:spPr>
          <a:xfrm>
            <a:off x="1270000" y="182562"/>
            <a:ext cx="10464800" cy="2490789"/>
          </a:xfrm>
          <a:prstGeom prst="rect">
            <a:avLst/>
          </a:prstGeom>
        </p:spPr>
        <p:txBody>
          <a:bodyPr/>
          <a:lstStyle>
            <a:lvl1pPr>
              <a:defRPr>
                <a:solidFill>
                  <a:srgbClr val="006187"/>
                </a:solidFill>
                <a:uFill>
                  <a:solidFill>
                    <a:srgbClr val="006187"/>
                  </a:solidFill>
                </a:uFill>
              </a:defRPr>
            </a:lvl1pPr>
          </a:lstStyle>
          <a:p>
            <a:pPr lvl="0">
              <a:defRPr sz="1800">
                <a:solidFill>
                  <a:srgbClr val="000000"/>
                </a:solidFill>
                <a:uFillTx/>
              </a:defRPr>
            </a:pPr>
            <a:r>
              <a:rPr sz="7200">
                <a:solidFill>
                  <a:srgbClr val="006187"/>
                </a:solidFill>
                <a:uFill>
                  <a:solidFill>
                    <a:srgbClr val="006187"/>
                  </a:solidFill>
                </a:uFill>
              </a:rPr>
              <a:t>Title Text</a:t>
            </a:r>
          </a:p>
        </p:txBody>
      </p:sp>
      <p:sp>
        <p:nvSpPr>
          <p:cNvPr id="33" name="Shape 33"/>
          <p:cNvSpPr/>
          <p:nvPr>
            <p:ph type="body" idx="1"/>
          </p:nvPr>
        </p:nvSpPr>
        <p:spPr>
          <a:xfrm>
            <a:off x="1270000" y="2673350"/>
            <a:ext cx="4953000" cy="6310313"/>
          </a:xfrm>
          <a:prstGeom prst="rect">
            <a:avLst/>
          </a:prstGeom>
        </p:spPr>
        <p:txBody>
          <a:bodyPr lIns="50800" tIns="50800" rIns="50800" bIns="50800" anchor="ctr"/>
          <a:lstStyle/>
          <a:p>
            <a:pPr lvl="0">
              <a:defRPr sz="1800">
                <a:solidFill>
                  <a:srgbClr val="000000"/>
                </a:solidFill>
                <a:uFillTx/>
              </a:defRPr>
            </a:pPr>
            <a:r>
              <a:rPr sz="3600">
                <a:solidFill>
                  <a:srgbClr val="006187"/>
                </a:solidFill>
                <a:uFill>
                  <a:solidFill>
                    <a:srgbClr val="006187"/>
                  </a:solidFill>
                </a:uFill>
              </a:rPr>
              <a:t>Body Level One</a:t>
            </a:r>
            <a:endParaRPr sz="3600">
              <a:solidFill>
                <a:srgbClr val="006187"/>
              </a:solidFill>
              <a:uFill>
                <a:solidFill>
                  <a:srgbClr val="006187"/>
                </a:solidFill>
              </a:uFill>
            </a:endParaRPr>
          </a:p>
          <a:p>
            <a:pPr lvl="1">
              <a:defRPr sz="1800">
                <a:solidFill>
                  <a:srgbClr val="000000"/>
                </a:solidFill>
                <a:uFillTx/>
              </a:defRPr>
            </a:pPr>
            <a:r>
              <a:rPr sz="3600">
                <a:solidFill>
                  <a:srgbClr val="006187"/>
                </a:solidFill>
                <a:uFill>
                  <a:solidFill>
                    <a:srgbClr val="006187"/>
                  </a:solidFill>
                </a:uFill>
              </a:rPr>
              <a:t>Body Level Two</a:t>
            </a:r>
            <a:endParaRPr sz="3600">
              <a:solidFill>
                <a:srgbClr val="006187"/>
              </a:solidFill>
              <a:uFill>
                <a:solidFill>
                  <a:srgbClr val="006187"/>
                </a:solidFill>
              </a:uFill>
            </a:endParaRPr>
          </a:p>
          <a:p>
            <a:pPr lvl="2">
              <a:defRPr sz="1800">
                <a:solidFill>
                  <a:srgbClr val="000000"/>
                </a:solidFill>
                <a:uFillTx/>
              </a:defRPr>
            </a:pPr>
            <a:r>
              <a:rPr sz="3600">
                <a:solidFill>
                  <a:srgbClr val="006187"/>
                </a:solidFill>
                <a:uFill>
                  <a:solidFill>
                    <a:srgbClr val="006187"/>
                  </a:solidFill>
                </a:uFill>
              </a:rPr>
              <a:t>Body Level Three</a:t>
            </a:r>
            <a:endParaRPr sz="3600">
              <a:solidFill>
                <a:srgbClr val="006187"/>
              </a:solidFill>
              <a:uFill>
                <a:solidFill>
                  <a:srgbClr val="006187"/>
                </a:solidFill>
              </a:uFill>
            </a:endParaRPr>
          </a:p>
          <a:p>
            <a:pPr lvl="3">
              <a:defRPr sz="1800">
                <a:solidFill>
                  <a:srgbClr val="000000"/>
                </a:solidFill>
                <a:uFillTx/>
              </a:defRPr>
            </a:pPr>
            <a:r>
              <a:rPr sz="3600">
                <a:solidFill>
                  <a:srgbClr val="006187"/>
                </a:solidFill>
                <a:uFill>
                  <a:solidFill>
                    <a:srgbClr val="006187"/>
                  </a:solidFill>
                </a:uFill>
              </a:rPr>
              <a:t>Body Level Four</a:t>
            </a:r>
            <a:endParaRPr sz="3600">
              <a:solidFill>
                <a:srgbClr val="006187"/>
              </a:solidFill>
              <a:uFill>
                <a:solidFill>
                  <a:srgbClr val="006187"/>
                </a:solidFill>
              </a:uFill>
            </a:endParaRPr>
          </a:p>
          <a:p>
            <a:pPr lvl="4">
              <a:defRPr sz="1800">
                <a:solidFill>
                  <a:srgbClr val="000000"/>
                </a:solidFill>
                <a:uFillTx/>
              </a:defRPr>
            </a:pPr>
            <a:r>
              <a:rPr sz="3600">
                <a:solidFill>
                  <a:srgbClr val="006187"/>
                </a:solidFill>
                <a:uFill>
                  <a:solidFill>
                    <a:srgbClr val="006187"/>
                  </a:solidFill>
                </a:uFill>
              </a:rPr>
              <a:t>Body Level Five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Left">
    <p:spTree>
      <p:nvGrpSpPr>
        <p:cNvPr id="1" name=""/>
        <p:cNvGrpSpPr/>
        <p:nvPr/>
      </p:nvGrpSpPr>
      <p:grpSpPr>
        <a:xfrm>
          <a:off x="0" y="0"/>
          <a:ext cx="0" cy="0"/>
          <a:chOff x="0" y="0"/>
          <a:chExt cx="0" cy="0"/>
        </a:xfrm>
      </p:grpSpPr>
      <p:grpSp>
        <p:nvGrpSpPr>
          <p:cNvPr id="40" name="Group 40"/>
          <p:cNvGrpSpPr/>
          <p:nvPr/>
        </p:nvGrpSpPr>
        <p:grpSpPr>
          <a:xfrm>
            <a:off x="-20015201" y="-53975"/>
            <a:ext cx="41300402" cy="11860215"/>
            <a:chOff x="0" y="0"/>
            <a:chExt cx="41300400" cy="11860214"/>
          </a:xfrm>
        </p:grpSpPr>
        <p:pic>
          <p:nvPicPr>
            <p:cNvPr id="35" name="image7.png"/>
            <p:cNvPicPr/>
            <p:nvPr/>
          </p:nvPicPr>
          <p:blipFill>
            <a:blip r:embed="rId2">
              <a:alphaModFix amt="69998"/>
              <a:extLst/>
            </a:blip>
            <a:stretch>
              <a:fillRect/>
            </a:stretch>
          </p:blipFill>
          <p:spPr>
            <a:xfrm>
              <a:off x="20726400" y="9045575"/>
              <a:ext cx="20574001" cy="428627"/>
            </a:xfrm>
            <a:prstGeom prst="rect">
              <a:avLst/>
            </a:prstGeom>
            <a:ln w="12700" cap="flat">
              <a:noFill/>
              <a:miter lim="400000"/>
            </a:ln>
            <a:effectLst/>
          </p:spPr>
        </p:pic>
        <p:pic>
          <p:nvPicPr>
            <p:cNvPr id="36" name="image7.png"/>
            <p:cNvPicPr/>
            <p:nvPr/>
          </p:nvPicPr>
          <p:blipFill>
            <a:blip r:embed="rId2">
              <a:alphaModFix amt="69998"/>
              <a:extLst/>
            </a:blip>
            <a:stretch>
              <a:fillRect/>
            </a:stretch>
          </p:blipFill>
          <p:spPr>
            <a:xfrm>
              <a:off x="-1" y="9045575"/>
              <a:ext cx="20574001" cy="428627"/>
            </a:xfrm>
            <a:prstGeom prst="rect">
              <a:avLst/>
            </a:prstGeom>
            <a:ln w="12700" cap="flat">
              <a:noFill/>
              <a:miter lim="400000"/>
            </a:ln>
            <a:effectLst/>
          </p:spPr>
        </p:pic>
        <p:pic>
          <p:nvPicPr>
            <p:cNvPr id="37" name="image7.png"/>
            <p:cNvPicPr/>
            <p:nvPr/>
          </p:nvPicPr>
          <p:blipFill>
            <a:blip r:embed="rId2">
              <a:alphaModFix amt="69998"/>
              <a:extLst/>
            </a:blip>
            <a:srcRect l="42590" t="14814" r="0" b="25923"/>
            <a:stretch>
              <a:fillRect/>
            </a:stretch>
          </p:blipFill>
          <p:spPr>
            <a:xfrm>
              <a:off x="20688300" y="2136775"/>
              <a:ext cx="11811000" cy="254001"/>
            </a:xfrm>
            <a:prstGeom prst="rect">
              <a:avLst/>
            </a:prstGeom>
            <a:ln w="12700" cap="flat">
              <a:noFill/>
              <a:miter lim="400000"/>
            </a:ln>
            <a:effectLst/>
          </p:spPr>
        </p:pic>
        <p:pic>
          <p:nvPicPr>
            <p:cNvPr id="38" name="image7.png"/>
            <p:cNvPicPr/>
            <p:nvPr/>
          </p:nvPicPr>
          <p:blipFill>
            <a:blip r:embed="rId2">
              <a:alphaModFix amt="69998"/>
              <a:extLst/>
            </a:blip>
            <a:srcRect l="42591" t="14814" r="0" b="25919"/>
            <a:stretch>
              <a:fillRect/>
            </a:stretch>
          </p:blipFill>
          <p:spPr>
            <a:xfrm rot="16200000">
              <a:off x="14706599" y="5802312"/>
              <a:ext cx="11860215" cy="255590"/>
            </a:xfrm>
            <a:prstGeom prst="rect">
              <a:avLst/>
            </a:prstGeom>
            <a:ln w="12700" cap="flat">
              <a:noFill/>
              <a:miter lim="400000"/>
            </a:ln>
            <a:effectLst/>
          </p:spPr>
        </p:pic>
        <p:pic>
          <p:nvPicPr>
            <p:cNvPr id="39" name="image7.png"/>
            <p:cNvPicPr/>
            <p:nvPr/>
          </p:nvPicPr>
          <p:blipFill>
            <a:blip r:embed="rId2">
              <a:alphaModFix amt="69998"/>
              <a:extLst/>
            </a:blip>
            <a:srcRect l="66722" t="15455" r="0" b="24725"/>
            <a:stretch>
              <a:fillRect/>
            </a:stretch>
          </p:blipFill>
          <p:spPr>
            <a:xfrm rot="16200000">
              <a:off x="29057599" y="5540375"/>
              <a:ext cx="6781802" cy="254002"/>
            </a:xfrm>
            <a:prstGeom prst="rect">
              <a:avLst/>
            </a:prstGeom>
            <a:ln w="12700" cap="flat">
              <a:noFill/>
              <a:miter lim="400000"/>
            </a:ln>
            <a:effectLst/>
          </p:spPr>
        </p:pic>
      </p:grpSp>
      <p:pic>
        <p:nvPicPr>
          <p:cNvPr id="41" name="image8.png"/>
          <p:cNvPicPr/>
          <p:nvPr/>
        </p:nvPicPr>
        <p:blipFill>
          <a:blip r:embed="rId3">
            <a:extLst/>
          </a:blip>
          <a:stretch>
            <a:fillRect/>
          </a:stretch>
        </p:blipFill>
        <p:spPr>
          <a:xfrm>
            <a:off x="774700" y="127000"/>
            <a:ext cx="11442700" cy="2616200"/>
          </a:xfrm>
          <a:prstGeom prst="rect">
            <a:avLst/>
          </a:prstGeom>
          <a:ln w="12700">
            <a:miter lim="400000"/>
          </a:ln>
        </p:spPr>
      </p:pic>
      <p:sp>
        <p:nvSpPr>
          <p:cNvPr id="42" name="Shape 42"/>
          <p:cNvSpPr/>
          <p:nvPr>
            <p:ph type="title"/>
          </p:nvPr>
        </p:nvSpPr>
        <p:spPr>
          <a:xfrm>
            <a:off x="1270000" y="182562"/>
            <a:ext cx="10464800" cy="2490789"/>
          </a:xfrm>
          <a:prstGeom prst="rect">
            <a:avLst/>
          </a:prstGeom>
        </p:spPr>
        <p:txBody>
          <a:bodyPr/>
          <a:lstStyle>
            <a:lvl1pPr>
              <a:defRPr>
                <a:solidFill>
                  <a:srgbClr val="006187"/>
                </a:solidFill>
                <a:uFill>
                  <a:solidFill>
                    <a:srgbClr val="006187"/>
                  </a:solidFill>
                </a:uFill>
              </a:defRPr>
            </a:lvl1pPr>
          </a:lstStyle>
          <a:p>
            <a:pPr lvl="0">
              <a:defRPr sz="1800">
                <a:solidFill>
                  <a:srgbClr val="000000"/>
                </a:solidFill>
                <a:uFillTx/>
              </a:defRPr>
            </a:pPr>
            <a:r>
              <a:rPr sz="7200">
                <a:solidFill>
                  <a:srgbClr val="006187"/>
                </a:solidFill>
                <a:uFill>
                  <a:solidFill>
                    <a:srgbClr val="006187"/>
                  </a:solidFill>
                </a:uFill>
              </a:rPr>
              <a:t>Title Text</a:t>
            </a:r>
          </a:p>
        </p:txBody>
      </p:sp>
      <p:sp>
        <p:nvSpPr>
          <p:cNvPr id="43" name="Shape 43"/>
          <p:cNvSpPr/>
          <p:nvPr>
            <p:ph type="body" idx="1"/>
          </p:nvPr>
        </p:nvSpPr>
        <p:spPr>
          <a:xfrm>
            <a:off x="1270000" y="2673350"/>
            <a:ext cx="4953000" cy="6310313"/>
          </a:xfrm>
          <a:prstGeom prst="rect">
            <a:avLst/>
          </a:prstGeom>
        </p:spPr>
        <p:txBody>
          <a:bodyPr lIns="50800" tIns="50800" rIns="50800" bIns="50800" anchor="ctr"/>
          <a:lstStyle/>
          <a:p>
            <a:pPr lvl="0">
              <a:defRPr sz="1800">
                <a:solidFill>
                  <a:srgbClr val="000000"/>
                </a:solidFill>
                <a:uFillTx/>
              </a:defRPr>
            </a:pPr>
            <a:r>
              <a:rPr sz="3600">
                <a:solidFill>
                  <a:srgbClr val="006187"/>
                </a:solidFill>
                <a:uFill>
                  <a:solidFill>
                    <a:srgbClr val="006187"/>
                  </a:solidFill>
                </a:uFill>
              </a:rPr>
              <a:t>Body Level One</a:t>
            </a:r>
            <a:endParaRPr sz="3600">
              <a:solidFill>
                <a:srgbClr val="006187"/>
              </a:solidFill>
              <a:uFill>
                <a:solidFill>
                  <a:srgbClr val="006187"/>
                </a:solidFill>
              </a:uFill>
            </a:endParaRPr>
          </a:p>
          <a:p>
            <a:pPr lvl="1">
              <a:defRPr sz="1800">
                <a:solidFill>
                  <a:srgbClr val="000000"/>
                </a:solidFill>
                <a:uFillTx/>
              </a:defRPr>
            </a:pPr>
            <a:r>
              <a:rPr sz="3600">
                <a:solidFill>
                  <a:srgbClr val="006187"/>
                </a:solidFill>
                <a:uFill>
                  <a:solidFill>
                    <a:srgbClr val="006187"/>
                  </a:solidFill>
                </a:uFill>
              </a:rPr>
              <a:t>Body Level Two</a:t>
            </a:r>
            <a:endParaRPr sz="3600">
              <a:solidFill>
                <a:srgbClr val="006187"/>
              </a:solidFill>
              <a:uFill>
                <a:solidFill>
                  <a:srgbClr val="006187"/>
                </a:solidFill>
              </a:uFill>
            </a:endParaRPr>
          </a:p>
          <a:p>
            <a:pPr lvl="2">
              <a:defRPr sz="1800">
                <a:solidFill>
                  <a:srgbClr val="000000"/>
                </a:solidFill>
                <a:uFillTx/>
              </a:defRPr>
            </a:pPr>
            <a:r>
              <a:rPr sz="3600">
                <a:solidFill>
                  <a:srgbClr val="006187"/>
                </a:solidFill>
                <a:uFill>
                  <a:solidFill>
                    <a:srgbClr val="006187"/>
                  </a:solidFill>
                </a:uFill>
              </a:rPr>
              <a:t>Body Level Three</a:t>
            </a:r>
            <a:endParaRPr sz="3600">
              <a:solidFill>
                <a:srgbClr val="006187"/>
              </a:solidFill>
              <a:uFill>
                <a:solidFill>
                  <a:srgbClr val="006187"/>
                </a:solidFill>
              </a:uFill>
            </a:endParaRPr>
          </a:p>
          <a:p>
            <a:pPr lvl="3">
              <a:defRPr sz="1800">
                <a:solidFill>
                  <a:srgbClr val="000000"/>
                </a:solidFill>
                <a:uFillTx/>
              </a:defRPr>
            </a:pPr>
            <a:r>
              <a:rPr sz="3600">
                <a:solidFill>
                  <a:srgbClr val="006187"/>
                </a:solidFill>
                <a:uFill>
                  <a:solidFill>
                    <a:srgbClr val="006187"/>
                  </a:solidFill>
                </a:uFill>
              </a:rPr>
              <a:t>Body Level Four</a:t>
            </a:r>
            <a:endParaRPr sz="3600">
              <a:solidFill>
                <a:srgbClr val="006187"/>
              </a:solidFill>
              <a:uFill>
                <a:solidFill>
                  <a:srgbClr val="006187"/>
                </a:solidFill>
              </a:uFill>
            </a:endParaRPr>
          </a:p>
          <a:p>
            <a:pPr lvl="4">
              <a:defRPr sz="1800">
                <a:solidFill>
                  <a:srgbClr val="000000"/>
                </a:solidFill>
                <a:uFillTx/>
              </a:defRPr>
            </a:pPr>
            <a:r>
              <a:rPr sz="3600">
                <a:solidFill>
                  <a:srgbClr val="006187"/>
                </a:solidFill>
                <a:uFill>
                  <a:solidFill>
                    <a:srgbClr val="006187"/>
                  </a:solidFill>
                </a:u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Right">
    <p:spTree>
      <p:nvGrpSpPr>
        <p:cNvPr id="1" name=""/>
        <p:cNvGrpSpPr/>
        <p:nvPr/>
      </p:nvGrpSpPr>
      <p:grpSpPr>
        <a:xfrm>
          <a:off x="0" y="0"/>
          <a:ext cx="0" cy="0"/>
          <a:chOff x="0" y="0"/>
          <a:chExt cx="0" cy="0"/>
        </a:xfrm>
      </p:grpSpPr>
      <p:grpSp>
        <p:nvGrpSpPr>
          <p:cNvPr id="50" name="Group 50"/>
          <p:cNvGrpSpPr/>
          <p:nvPr/>
        </p:nvGrpSpPr>
        <p:grpSpPr>
          <a:xfrm>
            <a:off x="-20015201" y="-53975"/>
            <a:ext cx="41300402" cy="11860215"/>
            <a:chOff x="0" y="0"/>
            <a:chExt cx="41300400" cy="11860214"/>
          </a:xfrm>
        </p:grpSpPr>
        <p:pic>
          <p:nvPicPr>
            <p:cNvPr id="45" name="image7.png"/>
            <p:cNvPicPr/>
            <p:nvPr/>
          </p:nvPicPr>
          <p:blipFill>
            <a:blip r:embed="rId2">
              <a:alphaModFix amt="69998"/>
              <a:extLst/>
            </a:blip>
            <a:stretch>
              <a:fillRect/>
            </a:stretch>
          </p:blipFill>
          <p:spPr>
            <a:xfrm>
              <a:off x="20726400" y="9045575"/>
              <a:ext cx="20574001" cy="428627"/>
            </a:xfrm>
            <a:prstGeom prst="rect">
              <a:avLst/>
            </a:prstGeom>
            <a:ln w="12700" cap="flat">
              <a:noFill/>
              <a:miter lim="400000"/>
            </a:ln>
            <a:effectLst/>
          </p:spPr>
        </p:pic>
        <p:pic>
          <p:nvPicPr>
            <p:cNvPr id="46" name="image7.png"/>
            <p:cNvPicPr/>
            <p:nvPr/>
          </p:nvPicPr>
          <p:blipFill>
            <a:blip r:embed="rId2">
              <a:alphaModFix amt="69998"/>
              <a:extLst/>
            </a:blip>
            <a:stretch>
              <a:fillRect/>
            </a:stretch>
          </p:blipFill>
          <p:spPr>
            <a:xfrm>
              <a:off x="-1" y="9045575"/>
              <a:ext cx="20574001" cy="428627"/>
            </a:xfrm>
            <a:prstGeom prst="rect">
              <a:avLst/>
            </a:prstGeom>
            <a:ln w="12700" cap="flat">
              <a:noFill/>
              <a:miter lim="400000"/>
            </a:ln>
            <a:effectLst/>
          </p:spPr>
        </p:pic>
        <p:pic>
          <p:nvPicPr>
            <p:cNvPr id="47" name="image7.png"/>
            <p:cNvPicPr/>
            <p:nvPr/>
          </p:nvPicPr>
          <p:blipFill>
            <a:blip r:embed="rId2">
              <a:alphaModFix amt="69998"/>
              <a:extLst/>
            </a:blip>
            <a:srcRect l="42590" t="14814" r="0" b="25923"/>
            <a:stretch>
              <a:fillRect/>
            </a:stretch>
          </p:blipFill>
          <p:spPr>
            <a:xfrm>
              <a:off x="20688300" y="2136775"/>
              <a:ext cx="11811000" cy="254001"/>
            </a:xfrm>
            <a:prstGeom prst="rect">
              <a:avLst/>
            </a:prstGeom>
            <a:ln w="12700" cap="flat">
              <a:noFill/>
              <a:miter lim="400000"/>
            </a:ln>
            <a:effectLst/>
          </p:spPr>
        </p:pic>
        <p:pic>
          <p:nvPicPr>
            <p:cNvPr id="48" name="image7.png"/>
            <p:cNvPicPr/>
            <p:nvPr/>
          </p:nvPicPr>
          <p:blipFill>
            <a:blip r:embed="rId2">
              <a:alphaModFix amt="69998"/>
              <a:extLst/>
            </a:blip>
            <a:srcRect l="42591" t="14814" r="0" b="25919"/>
            <a:stretch>
              <a:fillRect/>
            </a:stretch>
          </p:blipFill>
          <p:spPr>
            <a:xfrm rot="16200000">
              <a:off x="14706599" y="5802312"/>
              <a:ext cx="11860215" cy="255590"/>
            </a:xfrm>
            <a:prstGeom prst="rect">
              <a:avLst/>
            </a:prstGeom>
            <a:ln w="12700" cap="flat">
              <a:noFill/>
              <a:miter lim="400000"/>
            </a:ln>
            <a:effectLst/>
          </p:spPr>
        </p:pic>
        <p:pic>
          <p:nvPicPr>
            <p:cNvPr id="49" name="image7.png"/>
            <p:cNvPicPr/>
            <p:nvPr/>
          </p:nvPicPr>
          <p:blipFill>
            <a:blip r:embed="rId2">
              <a:alphaModFix amt="69998"/>
              <a:extLst/>
            </a:blip>
            <a:srcRect l="66722" t="15455" r="0" b="24725"/>
            <a:stretch>
              <a:fillRect/>
            </a:stretch>
          </p:blipFill>
          <p:spPr>
            <a:xfrm rot="16200000">
              <a:off x="29057599" y="5540375"/>
              <a:ext cx="6781802" cy="254002"/>
            </a:xfrm>
            <a:prstGeom prst="rect">
              <a:avLst/>
            </a:prstGeom>
            <a:ln w="12700" cap="flat">
              <a:noFill/>
              <a:miter lim="400000"/>
            </a:ln>
            <a:effectLst/>
          </p:spPr>
        </p:pic>
      </p:grpSp>
      <p:pic>
        <p:nvPicPr>
          <p:cNvPr id="51" name="image6.png"/>
          <p:cNvPicPr/>
          <p:nvPr/>
        </p:nvPicPr>
        <p:blipFill>
          <a:blip r:embed="rId3">
            <a:extLst/>
          </a:blip>
          <a:stretch>
            <a:fillRect/>
          </a:stretch>
        </p:blipFill>
        <p:spPr>
          <a:xfrm>
            <a:off x="990600" y="254000"/>
            <a:ext cx="11010900" cy="2349500"/>
          </a:xfrm>
          <a:prstGeom prst="rect">
            <a:avLst/>
          </a:prstGeom>
          <a:ln w="12700">
            <a:miter lim="400000"/>
          </a:ln>
        </p:spPr>
      </p:pic>
      <p:sp>
        <p:nvSpPr>
          <p:cNvPr id="52" name="Shape 52"/>
          <p:cNvSpPr/>
          <p:nvPr>
            <p:ph type="title"/>
          </p:nvPr>
        </p:nvSpPr>
        <p:spPr>
          <a:xfrm>
            <a:off x="1270000" y="182562"/>
            <a:ext cx="10464800" cy="2490789"/>
          </a:xfrm>
          <a:prstGeom prst="rect">
            <a:avLst/>
          </a:prstGeom>
        </p:spPr>
        <p:txBody>
          <a:bodyPr/>
          <a:lstStyle/>
          <a:p>
            <a:pPr lvl="0">
              <a:defRPr sz="1800">
                <a:solidFill>
                  <a:srgbClr val="000000"/>
                </a:solidFill>
                <a:uFillTx/>
              </a:defRPr>
            </a:pPr>
            <a:r>
              <a:rPr sz="7200">
                <a:solidFill>
                  <a:srgbClr val="528D4D"/>
                </a:solidFill>
                <a:uFill>
                  <a:solidFill>
                    <a:srgbClr val="528D4D"/>
                  </a:solidFill>
                </a:uFill>
              </a:rPr>
              <a:t>Title Text</a:t>
            </a:r>
          </a:p>
        </p:txBody>
      </p:sp>
      <p:sp>
        <p:nvSpPr>
          <p:cNvPr id="53" name="Shape 53"/>
          <p:cNvSpPr/>
          <p:nvPr>
            <p:ph type="body" idx="1"/>
          </p:nvPr>
        </p:nvSpPr>
        <p:spPr>
          <a:xfrm>
            <a:off x="6781800" y="2673350"/>
            <a:ext cx="4953000" cy="6310313"/>
          </a:xfrm>
          <a:prstGeom prst="rect">
            <a:avLst/>
          </a:prstGeom>
        </p:spPr>
        <p:txBody>
          <a:bodyPr lIns="50800" tIns="50800" rIns="50800" bIns="50800" anchor="ctr"/>
          <a:lstStyle/>
          <a:p>
            <a:pPr lvl="0">
              <a:defRPr sz="1800">
                <a:solidFill>
                  <a:srgbClr val="000000"/>
                </a:solidFill>
                <a:uFillTx/>
              </a:defRPr>
            </a:pPr>
            <a:r>
              <a:rPr sz="3600">
                <a:solidFill>
                  <a:srgbClr val="006187"/>
                </a:solidFill>
                <a:uFill>
                  <a:solidFill>
                    <a:srgbClr val="006187"/>
                  </a:solidFill>
                </a:uFill>
              </a:rPr>
              <a:t>Body Level One</a:t>
            </a:r>
            <a:endParaRPr sz="3600">
              <a:solidFill>
                <a:srgbClr val="006187"/>
              </a:solidFill>
              <a:uFill>
                <a:solidFill>
                  <a:srgbClr val="006187"/>
                </a:solidFill>
              </a:uFill>
            </a:endParaRPr>
          </a:p>
          <a:p>
            <a:pPr lvl="1">
              <a:defRPr sz="1800">
                <a:solidFill>
                  <a:srgbClr val="000000"/>
                </a:solidFill>
                <a:uFillTx/>
              </a:defRPr>
            </a:pPr>
            <a:r>
              <a:rPr sz="3600">
                <a:solidFill>
                  <a:srgbClr val="006187"/>
                </a:solidFill>
                <a:uFill>
                  <a:solidFill>
                    <a:srgbClr val="006187"/>
                  </a:solidFill>
                </a:uFill>
              </a:rPr>
              <a:t>Body Level Two</a:t>
            </a:r>
            <a:endParaRPr sz="3600">
              <a:solidFill>
                <a:srgbClr val="006187"/>
              </a:solidFill>
              <a:uFill>
                <a:solidFill>
                  <a:srgbClr val="006187"/>
                </a:solidFill>
              </a:uFill>
            </a:endParaRPr>
          </a:p>
          <a:p>
            <a:pPr lvl="2">
              <a:defRPr sz="1800">
                <a:solidFill>
                  <a:srgbClr val="000000"/>
                </a:solidFill>
                <a:uFillTx/>
              </a:defRPr>
            </a:pPr>
            <a:r>
              <a:rPr sz="3600">
                <a:solidFill>
                  <a:srgbClr val="006187"/>
                </a:solidFill>
                <a:uFill>
                  <a:solidFill>
                    <a:srgbClr val="006187"/>
                  </a:solidFill>
                </a:uFill>
              </a:rPr>
              <a:t>Body Level Three</a:t>
            </a:r>
            <a:endParaRPr sz="3600">
              <a:solidFill>
                <a:srgbClr val="006187"/>
              </a:solidFill>
              <a:uFill>
                <a:solidFill>
                  <a:srgbClr val="006187"/>
                </a:solidFill>
              </a:uFill>
            </a:endParaRPr>
          </a:p>
          <a:p>
            <a:pPr lvl="3">
              <a:defRPr sz="1800">
                <a:solidFill>
                  <a:srgbClr val="000000"/>
                </a:solidFill>
                <a:uFillTx/>
              </a:defRPr>
            </a:pPr>
            <a:r>
              <a:rPr sz="3600">
                <a:solidFill>
                  <a:srgbClr val="006187"/>
                </a:solidFill>
                <a:uFill>
                  <a:solidFill>
                    <a:srgbClr val="006187"/>
                  </a:solidFill>
                </a:uFill>
              </a:rPr>
              <a:t>Body Level Four</a:t>
            </a:r>
            <a:endParaRPr sz="3600">
              <a:solidFill>
                <a:srgbClr val="006187"/>
              </a:solidFill>
              <a:uFill>
                <a:solidFill>
                  <a:srgbClr val="006187"/>
                </a:solidFill>
              </a:uFill>
            </a:endParaRPr>
          </a:p>
          <a:p>
            <a:pPr lvl="4">
              <a:defRPr sz="1800">
                <a:solidFill>
                  <a:srgbClr val="000000"/>
                </a:solidFill>
                <a:uFillTx/>
              </a:defRPr>
            </a:pPr>
            <a:r>
              <a:rPr sz="3600">
                <a:solidFill>
                  <a:srgbClr val="006187"/>
                </a:solidFill>
                <a:uFill>
                  <a:solidFill>
                    <a:srgbClr val="006187"/>
                  </a:solidFill>
                </a:u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grpSp>
        <p:nvGrpSpPr>
          <p:cNvPr id="63" name="Group 63"/>
          <p:cNvGrpSpPr/>
          <p:nvPr/>
        </p:nvGrpSpPr>
        <p:grpSpPr>
          <a:xfrm>
            <a:off x="-622301" y="-577850"/>
            <a:ext cx="13970004" cy="13968414"/>
            <a:chOff x="0" y="0"/>
            <a:chExt cx="13970003" cy="13968412"/>
          </a:xfrm>
        </p:grpSpPr>
        <p:pic>
          <p:nvPicPr>
            <p:cNvPr id="55" name="image2.png"/>
            <p:cNvPicPr/>
            <p:nvPr/>
          </p:nvPicPr>
          <p:blipFill>
            <a:blip r:embed="rId2">
              <a:alphaModFix amt="69998"/>
              <a:extLst/>
            </a:blip>
            <a:stretch>
              <a:fillRect/>
            </a:stretch>
          </p:blipFill>
          <p:spPr>
            <a:xfrm>
              <a:off x="-1" y="9582150"/>
              <a:ext cx="13970004" cy="290514"/>
            </a:xfrm>
            <a:prstGeom prst="rect">
              <a:avLst/>
            </a:prstGeom>
            <a:ln w="12700" cap="flat">
              <a:noFill/>
              <a:miter lim="400000"/>
            </a:ln>
            <a:effectLst/>
          </p:spPr>
        </p:pic>
        <p:pic>
          <p:nvPicPr>
            <p:cNvPr id="56" name="image2.png"/>
            <p:cNvPicPr/>
            <p:nvPr/>
          </p:nvPicPr>
          <p:blipFill>
            <a:blip r:embed="rId2">
              <a:alphaModFix amt="69998"/>
              <a:extLst/>
            </a:blip>
            <a:srcRect l="13270" t="8726" r="0" b="12720"/>
            <a:stretch>
              <a:fillRect/>
            </a:stretch>
          </p:blipFill>
          <p:spPr>
            <a:xfrm>
              <a:off x="1016000" y="2533650"/>
              <a:ext cx="12114215" cy="228601"/>
            </a:xfrm>
            <a:prstGeom prst="rect">
              <a:avLst/>
            </a:prstGeom>
            <a:ln w="12700" cap="flat">
              <a:noFill/>
              <a:miter lim="400000"/>
            </a:ln>
            <a:effectLst/>
          </p:spPr>
        </p:pic>
        <p:pic>
          <p:nvPicPr>
            <p:cNvPr id="57" name="image3.png"/>
            <p:cNvPicPr/>
            <p:nvPr/>
          </p:nvPicPr>
          <p:blipFill>
            <a:blip r:embed="rId3">
              <a:alphaModFix amt="69998"/>
              <a:extLst/>
            </a:blip>
            <a:stretch>
              <a:fillRect/>
            </a:stretch>
          </p:blipFill>
          <p:spPr>
            <a:xfrm>
              <a:off x="12865101" y="2393950"/>
              <a:ext cx="228601" cy="7391401"/>
            </a:xfrm>
            <a:prstGeom prst="rect">
              <a:avLst/>
            </a:prstGeom>
            <a:ln w="12700" cap="flat">
              <a:noFill/>
              <a:miter lim="400000"/>
            </a:ln>
            <a:effectLst/>
          </p:spPr>
        </p:pic>
        <p:pic>
          <p:nvPicPr>
            <p:cNvPr id="58" name="image2.png"/>
            <p:cNvPicPr/>
            <p:nvPr/>
          </p:nvPicPr>
          <p:blipFill>
            <a:blip r:embed="rId2">
              <a:alphaModFix amt="69998"/>
              <a:extLst/>
            </a:blip>
            <a:stretch>
              <a:fillRect/>
            </a:stretch>
          </p:blipFill>
          <p:spPr>
            <a:xfrm rot="16200000">
              <a:off x="-5726113" y="6838950"/>
              <a:ext cx="13968413" cy="290514"/>
            </a:xfrm>
            <a:prstGeom prst="rect">
              <a:avLst/>
            </a:prstGeom>
            <a:ln w="12700" cap="flat">
              <a:noFill/>
              <a:miter lim="400000"/>
            </a:ln>
            <a:effectLst/>
          </p:spPr>
        </p:pic>
        <p:pic>
          <p:nvPicPr>
            <p:cNvPr id="59" name="image4.png"/>
            <p:cNvPicPr/>
            <p:nvPr/>
          </p:nvPicPr>
          <p:blipFill>
            <a:blip r:embed="rId4">
              <a:alphaModFix amt="50000"/>
              <a:extLst/>
            </a:blip>
            <a:srcRect l="37516" t="19725" r="0" b="21086"/>
            <a:stretch>
              <a:fillRect/>
            </a:stretch>
          </p:blipFill>
          <p:spPr>
            <a:xfrm>
              <a:off x="1473200" y="2673350"/>
              <a:ext cx="11480802" cy="228601"/>
            </a:xfrm>
            <a:prstGeom prst="rect">
              <a:avLst/>
            </a:prstGeom>
            <a:ln w="12700" cap="flat">
              <a:noFill/>
              <a:miter lim="400000"/>
            </a:ln>
            <a:effectLst/>
          </p:spPr>
        </p:pic>
        <p:pic>
          <p:nvPicPr>
            <p:cNvPr id="60" name="image5.png"/>
            <p:cNvPicPr/>
            <p:nvPr/>
          </p:nvPicPr>
          <p:blipFill>
            <a:blip r:embed="rId5">
              <a:alphaModFix amt="50000"/>
              <a:extLst/>
            </a:blip>
            <a:srcRect l="0" t="19721" r="37516" b="21089"/>
            <a:stretch>
              <a:fillRect/>
            </a:stretch>
          </p:blipFill>
          <p:spPr>
            <a:xfrm>
              <a:off x="1473200" y="9493250"/>
              <a:ext cx="11480802" cy="228601"/>
            </a:xfrm>
            <a:prstGeom prst="rect">
              <a:avLst/>
            </a:prstGeom>
            <a:ln w="12700" cap="flat">
              <a:noFill/>
              <a:miter lim="400000"/>
            </a:ln>
            <a:effectLst/>
          </p:spPr>
        </p:pic>
        <p:pic>
          <p:nvPicPr>
            <p:cNvPr id="61" name="image4.png"/>
            <p:cNvPicPr/>
            <p:nvPr/>
          </p:nvPicPr>
          <p:blipFill>
            <a:blip r:embed="rId4">
              <a:alphaModFix amt="50000"/>
              <a:extLst/>
            </a:blip>
            <a:srcRect l="61828" t="19596" r="0" b="20956"/>
            <a:stretch>
              <a:fillRect/>
            </a:stretch>
          </p:blipFill>
          <p:spPr>
            <a:xfrm rot="16200000">
              <a:off x="-2101851" y="6030912"/>
              <a:ext cx="6994527" cy="228602"/>
            </a:xfrm>
            <a:prstGeom prst="rect">
              <a:avLst/>
            </a:prstGeom>
            <a:ln w="12700" cap="flat">
              <a:noFill/>
              <a:miter lim="400000"/>
            </a:ln>
            <a:effectLst/>
          </p:spPr>
        </p:pic>
        <p:pic>
          <p:nvPicPr>
            <p:cNvPr id="62" name="image5.png"/>
            <p:cNvPicPr/>
            <p:nvPr/>
          </p:nvPicPr>
          <p:blipFill>
            <a:blip r:embed="rId5">
              <a:alphaModFix amt="50000"/>
              <a:extLst/>
            </a:blip>
            <a:srcRect l="0" t="19594" r="63423" b="20954"/>
            <a:stretch>
              <a:fillRect/>
            </a:stretch>
          </p:blipFill>
          <p:spPr>
            <a:xfrm rot="16200000">
              <a:off x="9629776" y="6097587"/>
              <a:ext cx="6642101" cy="225427"/>
            </a:xfrm>
            <a:prstGeom prst="rect">
              <a:avLst/>
            </a:prstGeom>
            <a:ln w="12700" cap="flat">
              <a:noFill/>
              <a:miter lim="400000"/>
            </a:ln>
            <a:effectLst/>
          </p:spPr>
        </p:pic>
      </p:grpSp>
      <p:pic>
        <p:nvPicPr>
          <p:cNvPr id="64" name="image8.png"/>
          <p:cNvPicPr/>
          <p:nvPr/>
        </p:nvPicPr>
        <p:blipFill>
          <a:blip r:embed="rId6">
            <a:extLst/>
          </a:blip>
          <a:stretch>
            <a:fillRect/>
          </a:stretch>
        </p:blipFill>
        <p:spPr>
          <a:xfrm>
            <a:off x="774700" y="127000"/>
            <a:ext cx="11442700" cy="2616200"/>
          </a:xfrm>
          <a:prstGeom prst="rect">
            <a:avLst/>
          </a:prstGeom>
          <a:ln w="12700">
            <a:miter lim="400000"/>
          </a:ln>
        </p:spPr>
      </p:pic>
      <p:sp>
        <p:nvSpPr>
          <p:cNvPr id="65" name="Shape 65"/>
          <p:cNvSpPr/>
          <p:nvPr>
            <p:ph type="title"/>
          </p:nvPr>
        </p:nvSpPr>
        <p:spPr>
          <a:prstGeom prst="rect">
            <a:avLst/>
          </a:prstGeom>
        </p:spPr>
        <p:txBody>
          <a:bodyPr/>
          <a:lstStyle>
            <a:lvl1pPr>
              <a:defRPr>
                <a:solidFill>
                  <a:srgbClr val="006187"/>
                </a:solidFill>
                <a:uFill>
                  <a:solidFill>
                    <a:srgbClr val="006187"/>
                  </a:solidFill>
                </a:uFill>
              </a:defRPr>
            </a:lvl1pPr>
          </a:lstStyle>
          <a:p>
            <a:pPr lvl="0">
              <a:defRPr sz="1800">
                <a:solidFill>
                  <a:srgbClr val="000000"/>
                </a:solidFill>
                <a:uFillTx/>
              </a:defRPr>
            </a:pPr>
            <a:r>
              <a:rPr sz="7200">
                <a:solidFill>
                  <a:srgbClr val="006187"/>
                </a:solidFill>
                <a:uFill>
                  <a:solidFill>
                    <a:srgbClr val="006187"/>
                  </a:solidFill>
                </a:u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67" name="Shape 67"/>
          <p:cNvSpPr/>
          <p:nvPr>
            <p:ph type="title"/>
          </p:nvPr>
        </p:nvSpPr>
        <p:spPr>
          <a:prstGeom prst="rect">
            <a:avLst/>
          </a:prstGeom>
        </p:spPr>
        <p:txBody>
          <a:bodyPr/>
          <a:lstStyle/>
          <a:p>
            <a:pPr lvl="0">
              <a:defRPr sz="1800">
                <a:solidFill>
                  <a:srgbClr val="000000"/>
                </a:solidFill>
                <a:uFillTx/>
              </a:defRPr>
            </a:pPr>
            <a:r>
              <a:rPr sz="7200">
                <a:solidFill>
                  <a:srgbClr val="528D4D"/>
                </a:solidFill>
                <a:uFill>
                  <a:solidFill>
                    <a:srgbClr val="528D4D"/>
                  </a:solidFill>
                </a:uFill>
              </a:rPr>
              <a:t>Title Text</a:t>
            </a:r>
          </a:p>
        </p:txBody>
      </p:sp>
      <p:sp>
        <p:nvSpPr>
          <p:cNvPr id="68" name="Shape 68"/>
          <p:cNvSpPr/>
          <p:nvPr>
            <p:ph type="body" idx="1"/>
          </p:nvPr>
        </p:nvSpPr>
        <p:spPr>
          <a:prstGeom prst="rect">
            <a:avLst/>
          </a:prstGeom>
        </p:spPr>
        <p:txBody>
          <a:bodyPr/>
          <a:lstStyle/>
          <a:p>
            <a:pPr lvl="0">
              <a:defRPr sz="1800">
                <a:solidFill>
                  <a:srgbClr val="000000"/>
                </a:solidFill>
                <a:uFillTx/>
              </a:defRPr>
            </a:pPr>
            <a:r>
              <a:rPr sz="3600">
                <a:solidFill>
                  <a:srgbClr val="006187"/>
                </a:solidFill>
                <a:uFill>
                  <a:solidFill>
                    <a:srgbClr val="006187"/>
                  </a:solidFill>
                </a:uFill>
              </a:rPr>
              <a:t>Body Level One</a:t>
            </a:r>
            <a:endParaRPr sz="3600">
              <a:solidFill>
                <a:srgbClr val="006187"/>
              </a:solidFill>
              <a:uFill>
                <a:solidFill>
                  <a:srgbClr val="006187"/>
                </a:solidFill>
              </a:uFill>
            </a:endParaRPr>
          </a:p>
          <a:p>
            <a:pPr lvl="1">
              <a:defRPr sz="1800">
                <a:solidFill>
                  <a:srgbClr val="000000"/>
                </a:solidFill>
                <a:uFillTx/>
              </a:defRPr>
            </a:pPr>
            <a:r>
              <a:rPr sz="3600">
                <a:solidFill>
                  <a:srgbClr val="006187"/>
                </a:solidFill>
                <a:uFill>
                  <a:solidFill>
                    <a:srgbClr val="006187"/>
                  </a:solidFill>
                </a:uFill>
              </a:rPr>
              <a:t>Body Level Two</a:t>
            </a:r>
            <a:endParaRPr sz="3600">
              <a:solidFill>
                <a:srgbClr val="006187"/>
              </a:solidFill>
              <a:uFill>
                <a:solidFill>
                  <a:srgbClr val="006187"/>
                </a:solidFill>
              </a:uFill>
            </a:endParaRPr>
          </a:p>
          <a:p>
            <a:pPr lvl="2">
              <a:defRPr sz="1800">
                <a:solidFill>
                  <a:srgbClr val="000000"/>
                </a:solidFill>
                <a:uFillTx/>
              </a:defRPr>
            </a:pPr>
            <a:r>
              <a:rPr sz="3600">
                <a:solidFill>
                  <a:srgbClr val="006187"/>
                </a:solidFill>
                <a:uFill>
                  <a:solidFill>
                    <a:srgbClr val="006187"/>
                  </a:solidFill>
                </a:uFill>
              </a:rPr>
              <a:t>Body Level Three</a:t>
            </a:r>
            <a:endParaRPr sz="3600">
              <a:solidFill>
                <a:srgbClr val="006187"/>
              </a:solidFill>
              <a:uFill>
                <a:solidFill>
                  <a:srgbClr val="006187"/>
                </a:solidFill>
              </a:uFill>
            </a:endParaRPr>
          </a:p>
          <a:p>
            <a:pPr lvl="3">
              <a:defRPr sz="1800">
                <a:solidFill>
                  <a:srgbClr val="000000"/>
                </a:solidFill>
                <a:uFillTx/>
              </a:defRPr>
            </a:pPr>
            <a:r>
              <a:rPr sz="3600">
                <a:solidFill>
                  <a:srgbClr val="006187"/>
                </a:solidFill>
                <a:uFill>
                  <a:solidFill>
                    <a:srgbClr val="006187"/>
                  </a:solidFill>
                </a:uFill>
              </a:rPr>
              <a:t>Body Level Four</a:t>
            </a:r>
            <a:endParaRPr sz="3600">
              <a:solidFill>
                <a:srgbClr val="006187"/>
              </a:solidFill>
              <a:uFill>
                <a:solidFill>
                  <a:srgbClr val="006187"/>
                </a:solidFill>
              </a:uFill>
            </a:endParaRPr>
          </a:p>
          <a:p>
            <a:pPr lvl="4">
              <a:defRPr sz="1800">
                <a:solidFill>
                  <a:srgbClr val="000000"/>
                </a:solidFill>
                <a:uFillTx/>
              </a:defRPr>
            </a:pPr>
            <a:r>
              <a:rPr sz="3600">
                <a:solidFill>
                  <a:srgbClr val="006187"/>
                </a:solidFill>
                <a:uFill>
                  <a:solidFill>
                    <a:srgbClr val="006187"/>
                  </a:solidFill>
                </a:u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Relationship Id="rId20" Type="http://schemas.openxmlformats.org/officeDocument/2006/relationships/slideLayout" Target="../slideLayouts/slideLayout13.xml"/><Relationship Id="rId21" Type="http://schemas.openxmlformats.org/officeDocument/2006/relationships/slideLayout" Target="../slideLayouts/slideLayout14.xml"/><Relationship Id="rId22" Type="http://schemas.openxmlformats.org/officeDocument/2006/relationships/slideLayout" Target="../slideLayouts/slideLayout15.xml"/><Relationship Id="rId23" Type="http://schemas.openxmlformats.org/officeDocument/2006/relationships/slideLayout" Target="../slideLayouts/slideLayout16.xml"/><Relationship Id="rId2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0" name="Group 10"/>
          <p:cNvGrpSpPr/>
          <p:nvPr/>
        </p:nvGrpSpPr>
        <p:grpSpPr>
          <a:xfrm>
            <a:off x="-622301" y="-577850"/>
            <a:ext cx="13970004" cy="13968414"/>
            <a:chOff x="0" y="0"/>
            <a:chExt cx="13970003" cy="13968412"/>
          </a:xfrm>
        </p:grpSpPr>
        <p:pic>
          <p:nvPicPr>
            <p:cNvPr id="2" name="image2.png"/>
            <p:cNvPicPr/>
            <p:nvPr/>
          </p:nvPicPr>
          <p:blipFill>
            <a:blip r:embed="rId3">
              <a:alphaModFix amt="69998"/>
              <a:extLst/>
            </a:blip>
            <a:stretch>
              <a:fillRect/>
            </a:stretch>
          </p:blipFill>
          <p:spPr>
            <a:xfrm>
              <a:off x="-1" y="9582150"/>
              <a:ext cx="13970004" cy="290514"/>
            </a:xfrm>
            <a:prstGeom prst="rect">
              <a:avLst/>
            </a:prstGeom>
            <a:ln w="12700" cap="flat">
              <a:noFill/>
              <a:miter lim="400000"/>
            </a:ln>
            <a:effectLst/>
          </p:spPr>
        </p:pic>
        <p:pic>
          <p:nvPicPr>
            <p:cNvPr id="3" name="image2.png"/>
            <p:cNvPicPr/>
            <p:nvPr/>
          </p:nvPicPr>
          <p:blipFill>
            <a:blip r:embed="rId3">
              <a:alphaModFix amt="69998"/>
              <a:extLst/>
            </a:blip>
            <a:srcRect l="13270" t="8726" r="0" b="12720"/>
            <a:stretch>
              <a:fillRect/>
            </a:stretch>
          </p:blipFill>
          <p:spPr>
            <a:xfrm>
              <a:off x="1016000" y="2533650"/>
              <a:ext cx="12114215" cy="228601"/>
            </a:xfrm>
            <a:prstGeom prst="rect">
              <a:avLst/>
            </a:prstGeom>
            <a:ln w="12700" cap="flat">
              <a:noFill/>
              <a:miter lim="400000"/>
            </a:ln>
            <a:effectLst/>
          </p:spPr>
        </p:pic>
        <p:pic>
          <p:nvPicPr>
            <p:cNvPr id="4" name="image3.png"/>
            <p:cNvPicPr/>
            <p:nvPr/>
          </p:nvPicPr>
          <p:blipFill>
            <a:blip r:embed="rId4">
              <a:alphaModFix amt="69998"/>
              <a:extLst/>
            </a:blip>
            <a:stretch>
              <a:fillRect/>
            </a:stretch>
          </p:blipFill>
          <p:spPr>
            <a:xfrm>
              <a:off x="12865101" y="2393950"/>
              <a:ext cx="228601" cy="7391401"/>
            </a:xfrm>
            <a:prstGeom prst="rect">
              <a:avLst/>
            </a:prstGeom>
            <a:ln w="12700" cap="flat">
              <a:noFill/>
              <a:miter lim="400000"/>
            </a:ln>
            <a:effectLst/>
          </p:spPr>
        </p:pic>
        <p:pic>
          <p:nvPicPr>
            <p:cNvPr id="5" name="image2.png"/>
            <p:cNvPicPr/>
            <p:nvPr/>
          </p:nvPicPr>
          <p:blipFill>
            <a:blip r:embed="rId3">
              <a:alphaModFix amt="69998"/>
              <a:extLst/>
            </a:blip>
            <a:stretch>
              <a:fillRect/>
            </a:stretch>
          </p:blipFill>
          <p:spPr>
            <a:xfrm rot="16200000">
              <a:off x="-5726113" y="6838950"/>
              <a:ext cx="13968413" cy="290514"/>
            </a:xfrm>
            <a:prstGeom prst="rect">
              <a:avLst/>
            </a:prstGeom>
            <a:ln w="12700" cap="flat">
              <a:noFill/>
              <a:miter lim="400000"/>
            </a:ln>
            <a:effectLst/>
          </p:spPr>
        </p:pic>
        <p:pic>
          <p:nvPicPr>
            <p:cNvPr id="6" name="image4.png"/>
            <p:cNvPicPr/>
            <p:nvPr/>
          </p:nvPicPr>
          <p:blipFill>
            <a:blip r:embed="rId5">
              <a:alphaModFix amt="50000"/>
              <a:extLst/>
            </a:blip>
            <a:srcRect l="37516" t="19725" r="0" b="21086"/>
            <a:stretch>
              <a:fillRect/>
            </a:stretch>
          </p:blipFill>
          <p:spPr>
            <a:xfrm>
              <a:off x="1473200" y="2673350"/>
              <a:ext cx="11480802" cy="228601"/>
            </a:xfrm>
            <a:prstGeom prst="rect">
              <a:avLst/>
            </a:prstGeom>
            <a:ln w="12700" cap="flat">
              <a:noFill/>
              <a:miter lim="400000"/>
            </a:ln>
            <a:effectLst/>
          </p:spPr>
        </p:pic>
        <p:pic>
          <p:nvPicPr>
            <p:cNvPr id="7" name="image5.png"/>
            <p:cNvPicPr/>
            <p:nvPr/>
          </p:nvPicPr>
          <p:blipFill>
            <a:blip r:embed="rId6">
              <a:alphaModFix amt="50000"/>
              <a:extLst/>
            </a:blip>
            <a:srcRect l="0" t="19721" r="37516" b="21089"/>
            <a:stretch>
              <a:fillRect/>
            </a:stretch>
          </p:blipFill>
          <p:spPr>
            <a:xfrm>
              <a:off x="1473200" y="9493250"/>
              <a:ext cx="11480802" cy="228601"/>
            </a:xfrm>
            <a:prstGeom prst="rect">
              <a:avLst/>
            </a:prstGeom>
            <a:ln w="12700" cap="flat">
              <a:noFill/>
              <a:miter lim="400000"/>
            </a:ln>
            <a:effectLst/>
          </p:spPr>
        </p:pic>
        <p:pic>
          <p:nvPicPr>
            <p:cNvPr id="8" name="image4.png"/>
            <p:cNvPicPr/>
            <p:nvPr/>
          </p:nvPicPr>
          <p:blipFill>
            <a:blip r:embed="rId5">
              <a:alphaModFix amt="50000"/>
              <a:extLst/>
            </a:blip>
            <a:srcRect l="61828" t="19596" r="0" b="20956"/>
            <a:stretch>
              <a:fillRect/>
            </a:stretch>
          </p:blipFill>
          <p:spPr>
            <a:xfrm rot="16200000">
              <a:off x="-2101851" y="6030912"/>
              <a:ext cx="6994527" cy="228602"/>
            </a:xfrm>
            <a:prstGeom prst="rect">
              <a:avLst/>
            </a:prstGeom>
            <a:ln w="12700" cap="flat">
              <a:noFill/>
              <a:miter lim="400000"/>
            </a:ln>
            <a:effectLst/>
          </p:spPr>
        </p:pic>
        <p:pic>
          <p:nvPicPr>
            <p:cNvPr id="9" name="image5.png"/>
            <p:cNvPicPr/>
            <p:nvPr/>
          </p:nvPicPr>
          <p:blipFill>
            <a:blip r:embed="rId6">
              <a:alphaModFix amt="50000"/>
              <a:extLst/>
            </a:blip>
            <a:srcRect l="0" t="19594" r="63423" b="20954"/>
            <a:stretch>
              <a:fillRect/>
            </a:stretch>
          </p:blipFill>
          <p:spPr>
            <a:xfrm rot="16200000">
              <a:off x="9629776" y="6097587"/>
              <a:ext cx="6642101" cy="225427"/>
            </a:xfrm>
            <a:prstGeom prst="rect">
              <a:avLst/>
            </a:prstGeom>
            <a:ln w="12700" cap="flat">
              <a:noFill/>
              <a:miter lim="400000"/>
            </a:ln>
            <a:effectLst/>
          </p:spPr>
        </p:pic>
      </p:grpSp>
      <p:pic>
        <p:nvPicPr>
          <p:cNvPr id="11" name="image6.png"/>
          <p:cNvPicPr/>
          <p:nvPr/>
        </p:nvPicPr>
        <p:blipFill>
          <a:blip r:embed="rId7">
            <a:extLst/>
          </a:blip>
          <a:stretch>
            <a:fillRect/>
          </a:stretch>
        </p:blipFill>
        <p:spPr>
          <a:xfrm>
            <a:off x="990600" y="254000"/>
            <a:ext cx="11010900" cy="2349500"/>
          </a:xfrm>
          <a:prstGeom prst="rect">
            <a:avLst/>
          </a:prstGeom>
          <a:ln w="12700">
            <a:miter lim="400000"/>
          </a:ln>
        </p:spPr>
      </p:pic>
      <p:sp>
        <p:nvSpPr>
          <p:cNvPr id="12" name="Shape 12"/>
          <p:cNvSpPr/>
          <p:nvPr>
            <p:ph type="title"/>
          </p:nvPr>
        </p:nvSpPr>
        <p:spPr>
          <a:xfrm>
            <a:off x="1270000" y="0"/>
            <a:ext cx="10464800" cy="285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uFillTx/>
              </a:defRPr>
            </a:pPr>
            <a:r>
              <a:rPr sz="7200">
                <a:solidFill>
                  <a:srgbClr val="528D4D"/>
                </a:solidFill>
                <a:uFill>
                  <a:solidFill>
                    <a:srgbClr val="528D4D"/>
                  </a:solidFill>
                </a:uFill>
              </a:rPr>
              <a:t>Title Text</a:t>
            </a:r>
          </a:p>
        </p:txBody>
      </p:sp>
      <p:sp>
        <p:nvSpPr>
          <p:cNvPr id="13" name="Shape 13"/>
          <p:cNvSpPr/>
          <p:nvPr>
            <p:ph type="body" idx="1"/>
          </p:nvPr>
        </p:nvSpPr>
        <p:spPr>
          <a:xfrm>
            <a:off x="1270000" y="2971800"/>
            <a:ext cx="10464800" cy="6781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a:solidFill>
                  <a:srgbClr val="000000"/>
                </a:solidFill>
                <a:uFillTx/>
              </a:defRPr>
            </a:pPr>
            <a:r>
              <a:rPr sz="3600">
                <a:solidFill>
                  <a:srgbClr val="006187"/>
                </a:solidFill>
                <a:uFill>
                  <a:solidFill>
                    <a:srgbClr val="006187"/>
                  </a:solidFill>
                </a:uFill>
              </a:rPr>
              <a:t>Body Level One</a:t>
            </a:r>
            <a:endParaRPr sz="3600">
              <a:solidFill>
                <a:srgbClr val="006187"/>
              </a:solidFill>
              <a:uFill>
                <a:solidFill>
                  <a:srgbClr val="006187"/>
                </a:solidFill>
              </a:uFill>
            </a:endParaRPr>
          </a:p>
          <a:p>
            <a:pPr lvl="1">
              <a:defRPr sz="1800">
                <a:solidFill>
                  <a:srgbClr val="000000"/>
                </a:solidFill>
                <a:uFillTx/>
              </a:defRPr>
            </a:pPr>
            <a:r>
              <a:rPr sz="3600">
                <a:solidFill>
                  <a:srgbClr val="006187"/>
                </a:solidFill>
                <a:uFill>
                  <a:solidFill>
                    <a:srgbClr val="006187"/>
                  </a:solidFill>
                </a:uFill>
              </a:rPr>
              <a:t>Body Level Two</a:t>
            </a:r>
            <a:endParaRPr sz="3600">
              <a:solidFill>
                <a:srgbClr val="006187"/>
              </a:solidFill>
              <a:uFill>
                <a:solidFill>
                  <a:srgbClr val="006187"/>
                </a:solidFill>
              </a:uFill>
            </a:endParaRPr>
          </a:p>
          <a:p>
            <a:pPr lvl="2">
              <a:defRPr sz="1800">
                <a:solidFill>
                  <a:srgbClr val="000000"/>
                </a:solidFill>
                <a:uFillTx/>
              </a:defRPr>
            </a:pPr>
            <a:r>
              <a:rPr sz="3600">
                <a:solidFill>
                  <a:srgbClr val="006187"/>
                </a:solidFill>
                <a:uFill>
                  <a:solidFill>
                    <a:srgbClr val="006187"/>
                  </a:solidFill>
                </a:uFill>
              </a:rPr>
              <a:t>Body Level Three</a:t>
            </a:r>
            <a:endParaRPr sz="3600">
              <a:solidFill>
                <a:srgbClr val="006187"/>
              </a:solidFill>
              <a:uFill>
                <a:solidFill>
                  <a:srgbClr val="006187"/>
                </a:solidFill>
              </a:uFill>
            </a:endParaRPr>
          </a:p>
          <a:p>
            <a:pPr lvl="3">
              <a:defRPr sz="1800">
                <a:solidFill>
                  <a:srgbClr val="000000"/>
                </a:solidFill>
                <a:uFillTx/>
              </a:defRPr>
            </a:pPr>
            <a:r>
              <a:rPr sz="3600">
                <a:solidFill>
                  <a:srgbClr val="006187"/>
                </a:solidFill>
                <a:uFill>
                  <a:solidFill>
                    <a:srgbClr val="006187"/>
                  </a:solidFill>
                </a:uFill>
              </a:rPr>
              <a:t>Body Level Four</a:t>
            </a:r>
            <a:endParaRPr sz="3600">
              <a:solidFill>
                <a:srgbClr val="006187"/>
              </a:solidFill>
              <a:uFill>
                <a:solidFill>
                  <a:srgbClr val="006187"/>
                </a:solidFill>
              </a:uFill>
            </a:endParaRPr>
          </a:p>
          <a:p>
            <a:pPr lvl="4">
              <a:defRPr sz="1800">
                <a:solidFill>
                  <a:srgbClr val="000000"/>
                </a:solidFill>
                <a:uFillTx/>
              </a:defRPr>
            </a:pPr>
            <a:r>
              <a:rPr sz="3600">
                <a:solidFill>
                  <a:srgbClr val="006187"/>
                </a:solidFill>
                <a:uFill>
                  <a:solidFill>
                    <a:srgbClr val="006187"/>
                  </a:solidFill>
                </a:uFill>
              </a:rPr>
              <a:t>Body Level Five</a:t>
            </a:r>
          </a:p>
        </p:txBody>
      </p:sp>
    </p:spTree>
  </p:cSld>
  <p:clrMap bg1="dk1" tx1="lt1" bg2="dk2" tx2="lt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 id="2147483661" r:id="rId20"/>
    <p:sldLayoutId id="2147483662" r:id="rId21"/>
    <p:sldLayoutId id="2147483663" r:id="rId22"/>
    <p:sldLayoutId id="2147483664" r:id="rId23"/>
    <p:sldLayoutId id="2147483665" r:id="rId24"/>
  </p:sldLayoutIdLst>
  <p:transition spd="med" advClick="1"/>
  <p:txStyles>
    <p:titleStyle>
      <a:lvl1pPr algn="ctr">
        <a:defRPr sz="7200">
          <a:solidFill>
            <a:srgbClr val="528D4D"/>
          </a:solidFill>
          <a:uFill>
            <a:solidFill>
              <a:srgbClr val="528D4D"/>
            </a:solidFill>
          </a:uFill>
          <a:latin typeface="Marker Felt"/>
          <a:ea typeface="Marker Felt"/>
          <a:cs typeface="Marker Felt"/>
          <a:sym typeface="Marker Felt"/>
        </a:defRPr>
      </a:lvl1pPr>
      <a:lvl2pPr algn="ctr">
        <a:defRPr sz="7200">
          <a:solidFill>
            <a:srgbClr val="528D4D"/>
          </a:solidFill>
          <a:uFill>
            <a:solidFill>
              <a:srgbClr val="528D4D"/>
            </a:solidFill>
          </a:uFill>
          <a:latin typeface="Marker Felt"/>
          <a:ea typeface="Marker Felt"/>
          <a:cs typeface="Marker Felt"/>
          <a:sym typeface="Marker Felt"/>
        </a:defRPr>
      </a:lvl2pPr>
      <a:lvl3pPr algn="ctr">
        <a:defRPr sz="7200">
          <a:solidFill>
            <a:srgbClr val="528D4D"/>
          </a:solidFill>
          <a:uFill>
            <a:solidFill>
              <a:srgbClr val="528D4D"/>
            </a:solidFill>
          </a:uFill>
          <a:latin typeface="Marker Felt"/>
          <a:ea typeface="Marker Felt"/>
          <a:cs typeface="Marker Felt"/>
          <a:sym typeface="Marker Felt"/>
        </a:defRPr>
      </a:lvl3pPr>
      <a:lvl4pPr algn="ctr">
        <a:defRPr sz="7200">
          <a:solidFill>
            <a:srgbClr val="528D4D"/>
          </a:solidFill>
          <a:uFill>
            <a:solidFill>
              <a:srgbClr val="528D4D"/>
            </a:solidFill>
          </a:uFill>
          <a:latin typeface="Marker Felt"/>
          <a:ea typeface="Marker Felt"/>
          <a:cs typeface="Marker Felt"/>
          <a:sym typeface="Marker Felt"/>
        </a:defRPr>
      </a:lvl4pPr>
      <a:lvl5pPr algn="ctr">
        <a:defRPr sz="7200">
          <a:solidFill>
            <a:srgbClr val="528D4D"/>
          </a:solidFill>
          <a:uFill>
            <a:solidFill>
              <a:srgbClr val="528D4D"/>
            </a:solidFill>
          </a:uFill>
          <a:latin typeface="Marker Felt"/>
          <a:ea typeface="Marker Felt"/>
          <a:cs typeface="Marker Felt"/>
          <a:sym typeface="Marker Felt"/>
        </a:defRPr>
      </a:lvl5pPr>
      <a:lvl6pPr algn="ctr">
        <a:defRPr sz="7200">
          <a:solidFill>
            <a:srgbClr val="528D4D"/>
          </a:solidFill>
          <a:uFill>
            <a:solidFill>
              <a:srgbClr val="528D4D"/>
            </a:solidFill>
          </a:uFill>
          <a:latin typeface="Marker Felt"/>
          <a:ea typeface="Marker Felt"/>
          <a:cs typeface="Marker Felt"/>
          <a:sym typeface="Marker Felt"/>
        </a:defRPr>
      </a:lvl6pPr>
      <a:lvl7pPr algn="ctr">
        <a:defRPr sz="7200">
          <a:solidFill>
            <a:srgbClr val="528D4D"/>
          </a:solidFill>
          <a:uFill>
            <a:solidFill>
              <a:srgbClr val="528D4D"/>
            </a:solidFill>
          </a:uFill>
          <a:latin typeface="Marker Felt"/>
          <a:ea typeface="Marker Felt"/>
          <a:cs typeface="Marker Felt"/>
          <a:sym typeface="Marker Felt"/>
        </a:defRPr>
      </a:lvl7pPr>
      <a:lvl8pPr algn="ctr">
        <a:defRPr sz="7200">
          <a:solidFill>
            <a:srgbClr val="528D4D"/>
          </a:solidFill>
          <a:uFill>
            <a:solidFill>
              <a:srgbClr val="528D4D"/>
            </a:solidFill>
          </a:uFill>
          <a:latin typeface="Marker Felt"/>
          <a:ea typeface="Marker Felt"/>
          <a:cs typeface="Marker Felt"/>
          <a:sym typeface="Marker Felt"/>
        </a:defRPr>
      </a:lvl8pPr>
      <a:lvl9pPr algn="ctr">
        <a:defRPr sz="7200">
          <a:solidFill>
            <a:srgbClr val="528D4D"/>
          </a:solidFill>
          <a:uFill>
            <a:solidFill>
              <a:srgbClr val="528D4D"/>
            </a:solidFill>
          </a:uFill>
          <a:latin typeface="Marker Felt"/>
          <a:ea typeface="Marker Felt"/>
          <a:cs typeface="Marker Felt"/>
          <a:sym typeface="Marker Felt"/>
        </a:defRPr>
      </a:lvl9pPr>
    </p:titleStyle>
    <p:bodyStyle>
      <a:lvl1pPr marL="406400" indent="-406400">
        <a:spcBef>
          <a:spcPts val="3200"/>
        </a:spcBef>
        <a:buClr>
          <a:srgbClr val="006187"/>
        </a:buClr>
        <a:buSzPct val="75000"/>
        <a:buFont typeface="Georgia"/>
        <a:buChar char="•"/>
        <a:defRPr sz="3600">
          <a:solidFill>
            <a:srgbClr val="006187"/>
          </a:solidFill>
          <a:uFill>
            <a:solidFill>
              <a:srgbClr val="006187"/>
            </a:solidFill>
          </a:uFill>
          <a:latin typeface="Georgia"/>
          <a:ea typeface="Georgia"/>
          <a:cs typeface="Georgia"/>
          <a:sym typeface="Georgia"/>
        </a:defRPr>
      </a:lvl1pPr>
      <a:lvl2pPr marL="584200" indent="-406400">
        <a:spcBef>
          <a:spcPts val="3200"/>
        </a:spcBef>
        <a:buClr>
          <a:srgbClr val="006187"/>
        </a:buClr>
        <a:buSzPct val="75000"/>
        <a:buFont typeface="Georgia"/>
        <a:buChar char="•"/>
        <a:defRPr sz="3600">
          <a:solidFill>
            <a:srgbClr val="006187"/>
          </a:solidFill>
          <a:uFill>
            <a:solidFill>
              <a:srgbClr val="006187"/>
            </a:solidFill>
          </a:uFill>
          <a:latin typeface="Georgia"/>
          <a:ea typeface="Georgia"/>
          <a:cs typeface="Georgia"/>
          <a:sym typeface="Georgia"/>
        </a:defRPr>
      </a:lvl2pPr>
      <a:lvl3pPr marL="965200" indent="-406400">
        <a:spcBef>
          <a:spcPts val="3200"/>
        </a:spcBef>
        <a:buClr>
          <a:srgbClr val="006187"/>
        </a:buClr>
        <a:buSzPct val="75000"/>
        <a:buFont typeface="Georgia"/>
        <a:buChar char="•"/>
        <a:defRPr sz="3600">
          <a:solidFill>
            <a:srgbClr val="006187"/>
          </a:solidFill>
          <a:uFill>
            <a:solidFill>
              <a:srgbClr val="006187"/>
            </a:solidFill>
          </a:uFill>
          <a:latin typeface="Georgia"/>
          <a:ea typeface="Georgia"/>
          <a:cs typeface="Georgia"/>
          <a:sym typeface="Georgia"/>
        </a:defRPr>
      </a:lvl3pPr>
      <a:lvl4pPr marL="1346200" indent="-406400">
        <a:spcBef>
          <a:spcPts val="3200"/>
        </a:spcBef>
        <a:buClr>
          <a:srgbClr val="006187"/>
        </a:buClr>
        <a:buSzPct val="75000"/>
        <a:buFont typeface="Georgia"/>
        <a:buChar char="•"/>
        <a:defRPr sz="3600">
          <a:solidFill>
            <a:srgbClr val="006187"/>
          </a:solidFill>
          <a:uFill>
            <a:solidFill>
              <a:srgbClr val="006187"/>
            </a:solidFill>
          </a:uFill>
          <a:latin typeface="Georgia"/>
          <a:ea typeface="Georgia"/>
          <a:cs typeface="Georgia"/>
          <a:sym typeface="Georgia"/>
        </a:defRPr>
      </a:lvl4pPr>
      <a:lvl5pPr marL="1727200" indent="-406400">
        <a:spcBef>
          <a:spcPts val="3200"/>
        </a:spcBef>
        <a:buClr>
          <a:srgbClr val="006187"/>
        </a:buClr>
        <a:buSzPct val="75000"/>
        <a:buFont typeface="Georgia"/>
        <a:buChar char="•"/>
        <a:defRPr sz="3600">
          <a:solidFill>
            <a:srgbClr val="006187"/>
          </a:solidFill>
          <a:uFill>
            <a:solidFill>
              <a:srgbClr val="006187"/>
            </a:solidFill>
          </a:uFill>
          <a:latin typeface="Georgia"/>
          <a:ea typeface="Georgia"/>
          <a:cs typeface="Georgia"/>
          <a:sym typeface="Georgia"/>
        </a:defRPr>
      </a:lvl5pPr>
      <a:lvl6pPr marL="1727200" indent="-406400">
        <a:spcBef>
          <a:spcPts val="3200"/>
        </a:spcBef>
        <a:buClr>
          <a:srgbClr val="006187"/>
        </a:buClr>
        <a:buSzPct val="75000"/>
        <a:buFont typeface="Georgia"/>
        <a:buChar char="•"/>
        <a:defRPr sz="3600">
          <a:solidFill>
            <a:srgbClr val="006187"/>
          </a:solidFill>
          <a:uFill>
            <a:solidFill>
              <a:srgbClr val="006187"/>
            </a:solidFill>
          </a:uFill>
          <a:latin typeface="Georgia"/>
          <a:ea typeface="Georgia"/>
          <a:cs typeface="Georgia"/>
          <a:sym typeface="Georgia"/>
        </a:defRPr>
      </a:lvl6pPr>
      <a:lvl7pPr marL="1727200" indent="-406400">
        <a:spcBef>
          <a:spcPts val="3200"/>
        </a:spcBef>
        <a:buClr>
          <a:srgbClr val="006187"/>
        </a:buClr>
        <a:buSzPct val="75000"/>
        <a:buFont typeface="Georgia"/>
        <a:buChar char="•"/>
        <a:defRPr sz="3600">
          <a:solidFill>
            <a:srgbClr val="006187"/>
          </a:solidFill>
          <a:uFill>
            <a:solidFill>
              <a:srgbClr val="006187"/>
            </a:solidFill>
          </a:uFill>
          <a:latin typeface="Georgia"/>
          <a:ea typeface="Georgia"/>
          <a:cs typeface="Georgia"/>
          <a:sym typeface="Georgia"/>
        </a:defRPr>
      </a:lvl7pPr>
      <a:lvl8pPr marL="1727200" indent="-406400">
        <a:spcBef>
          <a:spcPts val="3200"/>
        </a:spcBef>
        <a:buClr>
          <a:srgbClr val="006187"/>
        </a:buClr>
        <a:buSzPct val="75000"/>
        <a:buFont typeface="Georgia"/>
        <a:buChar char="•"/>
        <a:defRPr sz="3600">
          <a:solidFill>
            <a:srgbClr val="006187"/>
          </a:solidFill>
          <a:uFill>
            <a:solidFill>
              <a:srgbClr val="006187"/>
            </a:solidFill>
          </a:uFill>
          <a:latin typeface="Georgia"/>
          <a:ea typeface="Georgia"/>
          <a:cs typeface="Georgia"/>
          <a:sym typeface="Georgia"/>
        </a:defRPr>
      </a:lvl8pPr>
      <a:lvl9pPr marL="1727200" indent="-406400">
        <a:spcBef>
          <a:spcPts val="3200"/>
        </a:spcBef>
        <a:buClr>
          <a:srgbClr val="006187"/>
        </a:buClr>
        <a:buSzPct val="75000"/>
        <a:buFont typeface="Georgia"/>
        <a:buChar char="•"/>
        <a:defRPr sz="3600">
          <a:solidFill>
            <a:srgbClr val="006187"/>
          </a:solidFill>
          <a:uFill>
            <a:solidFill>
              <a:srgbClr val="006187"/>
            </a:solidFill>
          </a:uFill>
          <a:latin typeface="Georgia"/>
          <a:ea typeface="Georgia"/>
          <a:cs typeface="Georgia"/>
          <a:sym typeface="Georgia"/>
        </a:defRPr>
      </a:lvl9pPr>
    </p:bodyStyle>
    <p:otherStyle>
      <a:lvl1pPr marR="40639" indent="40639" algn="r">
        <a:defRPr sz="1200">
          <a:solidFill>
            <a:schemeClr val="tx1"/>
          </a:solidFill>
          <a:uFill>
            <a:solidFill>
              <a:srgbClr val="006187"/>
            </a:solidFill>
          </a:uFill>
          <a:latin typeface="+mn-lt"/>
          <a:ea typeface="+mn-ea"/>
          <a:cs typeface="+mn-cs"/>
          <a:sym typeface="Gill Sans"/>
        </a:defRPr>
      </a:lvl1pPr>
      <a:lvl2pPr marR="40639" indent="40639" algn="r">
        <a:defRPr sz="1200">
          <a:solidFill>
            <a:schemeClr val="tx1"/>
          </a:solidFill>
          <a:uFill>
            <a:solidFill>
              <a:srgbClr val="006187"/>
            </a:solidFill>
          </a:uFill>
          <a:latin typeface="+mn-lt"/>
          <a:ea typeface="+mn-ea"/>
          <a:cs typeface="+mn-cs"/>
          <a:sym typeface="Gill Sans"/>
        </a:defRPr>
      </a:lvl2pPr>
      <a:lvl3pPr marR="40639" indent="40639" algn="r">
        <a:defRPr sz="1200">
          <a:solidFill>
            <a:schemeClr val="tx1"/>
          </a:solidFill>
          <a:uFill>
            <a:solidFill>
              <a:srgbClr val="006187"/>
            </a:solidFill>
          </a:uFill>
          <a:latin typeface="+mn-lt"/>
          <a:ea typeface="+mn-ea"/>
          <a:cs typeface="+mn-cs"/>
          <a:sym typeface="Gill Sans"/>
        </a:defRPr>
      </a:lvl3pPr>
      <a:lvl4pPr marR="40639" indent="40639" algn="r">
        <a:defRPr sz="1200">
          <a:solidFill>
            <a:schemeClr val="tx1"/>
          </a:solidFill>
          <a:uFill>
            <a:solidFill>
              <a:srgbClr val="006187"/>
            </a:solidFill>
          </a:uFill>
          <a:latin typeface="+mn-lt"/>
          <a:ea typeface="+mn-ea"/>
          <a:cs typeface="+mn-cs"/>
          <a:sym typeface="Gill Sans"/>
        </a:defRPr>
      </a:lvl4pPr>
      <a:lvl5pPr marR="40639" indent="40639" algn="r">
        <a:defRPr sz="1200">
          <a:solidFill>
            <a:schemeClr val="tx1"/>
          </a:solidFill>
          <a:uFill>
            <a:solidFill>
              <a:srgbClr val="006187"/>
            </a:solidFill>
          </a:uFill>
          <a:latin typeface="+mn-lt"/>
          <a:ea typeface="+mn-ea"/>
          <a:cs typeface="+mn-cs"/>
          <a:sym typeface="Gill Sans"/>
        </a:defRPr>
      </a:lvl5pPr>
      <a:lvl6pPr marR="40639" indent="40639" algn="r">
        <a:defRPr sz="1200">
          <a:solidFill>
            <a:schemeClr val="tx1"/>
          </a:solidFill>
          <a:uFill>
            <a:solidFill>
              <a:srgbClr val="006187"/>
            </a:solidFill>
          </a:uFill>
          <a:latin typeface="+mn-lt"/>
          <a:ea typeface="+mn-ea"/>
          <a:cs typeface="+mn-cs"/>
          <a:sym typeface="Gill Sans"/>
        </a:defRPr>
      </a:lvl6pPr>
      <a:lvl7pPr marR="40639" indent="40639" algn="r">
        <a:defRPr sz="1200">
          <a:solidFill>
            <a:schemeClr val="tx1"/>
          </a:solidFill>
          <a:uFill>
            <a:solidFill>
              <a:srgbClr val="006187"/>
            </a:solidFill>
          </a:uFill>
          <a:latin typeface="+mn-lt"/>
          <a:ea typeface="+mn-ea"/>
          <a:cs typeface="+mn-cs"/>
          <a:sym typeface="Gill Sans"/>
        </a:defRPr>
      </a:lvl7pPr>
      <a:lvl8pPr marR="40639" indent="40639" algn="r">
        <a:defRPr sz="1200">
          <a:solidFill>
            <a:schemeClr val="tx1"/>
          </a:solidFill>
          <a:uFill>
            <a:solidFill>
              <a:srgbClr val="006187"/>
            </a:solidFill>
          </a:uFill>
          <a:latin typeface="+mn-lt"/>
          <a:ea typeface="+mn-ea"/>
          <a:cs typeface="+mn-cs"/>
          <a:sym typeface="Gill Sans"/>
        </a:defRPr>
      </a:lvl8pPr>
      <a:lvl9pPr marR="40639" indent="40639" algn="r">
        <a:defRPr sz="1200">
          <a:solidFill>
            <a:schemeClr val="tx1"/>
          </a:solidFill>
          <a:uFill>
            <a:solidFill>
              <a:srgbClr val="006187"/>
            </a:solidFill>
          </a:u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1.jpeg"/><Relationship Id="rId9" Type="http://schemas.openxmlformats.org/officeDocument/2006/relationships/image" Target="../media/image1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3.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4.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2.jpeg"/><Relationship Id="rId9" Type="http://schemas.openxmlformats.org/officeDocument/2006/relationships/image" Target="../media/image3.jpeg"/><Relationship Id="rId10" Type="http://schemas.openxmlformats.org/officeDocument/2006/relationships/image" Target="../media/image4.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6.jpeg"/><Relationship Id="rId5" Type="http://schemas.openxmlformats.org/officeDocument/2006/relationships/image" Target="../media/image7.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9.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60" name="Group 160"/>
          <p:cNvGrpSpPr/>
          <p:nvPr/>
        </p:nvGrpSpPr>
        <p:grpSpPr>
          <a:xfrm>
            <a:off x="184149" y="-685802"/>
            <a:ext cx="13760453" cy="10702928"/>
            <a:chOff x="0" y="0"/>
            <a:chExt cx="13760452" cy="10702927"/>
          </a:xfrm>
        </p:grpSpPr>
        <p:pic>
          <p:nvPicPr>
            <p:cNvPr id="156" name="image9.png"/>
            <p:cNvPicPr/>
            <p:nvPr/>
          </p:nvPicPr>
          <p:blipFill>
            <a:blip r:embed="rId2">
              <a:extLst/>
            </a:blip>
            <a:stretch>
              <a:fillRect/>
            </a:stretch>
          </p:blipFill>
          <p:spPr>
            <a:xfrm>
              <a:off x="4932362" y="2011362"/>
              <a:ext cx="5962653" cy="3656015"/>
            </a:xfrm>
            <a:prstGeom prst="rect">
              <a:avLst/>
            </a:prstGeom>
            <a:ln w="12700" cap="flat">
              <a:noFill/>
              <a:miter lim="400000"/>
            </a:ln>
            <a:effectLst/>
          </p:spPr>
        </p:pic>
        <p:pic>
          <p:nvPicPr>
            <p:cNvPr id="157" name="image10.png"/>
            <p:cNvPicPr/>
            <p:nvPr/>
          </p:nvPicPr>
          <p:blipFill>
            <a:blip r:embed="rId3">
              <a:extLst/>
            </a:blip>
            <a:stretch>
              <a:fillRect/>
            </a:stretch>
          </p:blipFill>
          <p:spPr>
            <a:xfrm>
              <a:off x="0" y="7227888"/>
              <a:ext cx="3071814" cy="3475039"/>
            </a:xfrm>
            <a:prstGeom prst="rect">
              <a:avLst/>
            </a:prstGeom>
            <a:ln w="12700" cap="flat">
              <a:noFill/>
              <a:miter lim="400000"/>
            </a:ln>
            <a:effectLst/>
          </p:spPr>
        </p:pic>
        <p:pic>
          <p:nvPicPr>
            <p:cNvPr id="158" name="image11.png"/>
            <p:cNvPicPr/>
            <p:nvPr/>
          </p:nvPicPr>
          <p:blipFill>
            <a:blip r:embed="rId4">
              <a:extLst/>
            </a:blip>
            <a:stretch>
              <a:fillRect/>
            </a:stretch>
          </p:blipFill>
          <p:spPr>
            <a:xfrm>
              <a:off x="358775" y="-1"/>
              <a:ext cx="1916114" cy="3565527"/>
            </a:xfrm>
            <a:prstGeom prst="rect">
              <a:avLst/>
            </a:prstGeom>
            <a:ln w="12700" cap="flat">
              <a:noFill/>
              <a:miter lim="400000"/>
            </a:ln>
            <a:effectLst/>
          </p:spPr>
        </p:pic>
        <p:pic>
          <p:nvPicPr>
            <p:cNvPr id="159" name="image12.png"/>
            <p:cNvPicPr/>
            <p:nvPr/>
          </p:nvPicPr>
          <p:blipFill>
            <a:blip r:embed="rId5">
              <a:extLst/>
            </a:blip>
            <a:stretch>
              <a:fillRect/>
            </a:stretch>
          </p:blipFill>
          <p:spPr>
            <a:xfrm>
              <a:off x="9829801" y="7219951"/>
              <a:ext cx="3930652" cy="2879727"/>
            </a:xfrm>
            <a:prstGeom prst="rect">
              <a:avLst/>
            </a:prstGeom>
            <a:ln w="12700" cap="flat">
              <a:noFill/>
              <a:miter lim="400000"/>
            </a:ln>
            <a:effectLst/>
          </p:spPr>
        </p:pic>
      </p:grpSp>
      <p:pic>
        <p:nvPicPr>
          <p:cNvPr id="161" name="image13.png"/>
          <p:cNvPicPr/>
          <p:nvPr/>
        </p:nvPicPr>
        <p:blipFill>
          <a:blip r:embed="rId6">
            <a:extLst/>
          </a:blip>
          <a:stretch>
            <a:fillRect/>
          </a:stretch>
        </p:blipFill>
        <p:spPr>
          <a:xfrm rot="21480000">
            <a:off x="473075" y="5707062"/>
            <a:ext cx="10160001" cy="2540002"/>
          </a:xfrm>
          <a:prstGeom prst="rect">
            <a:avLst/>
          </a:prstGeom>
          <a:ln w="12700">
            <a:miter lim="400000"/>
          </a:ln>
        </p:spPr>
      </p:pic>
      <p:pic>
        <p:nvPicPr>
          <p:cNvPr id="162" name="image14.png"/>
          <p:cNvPicPr/>
          <p:nvPr/>
        </p:nvPicPr>
        <p:blipFill>
          <a:blip r:embed="rId7">
            <a:extLst/>
          </a:blip>
          <a:stretch>
            <a:fillRect/>
          </a:stretch>
        </p:blipFill>
        <p:spPr>
          <a:xfrm>
            <a:off x="622300" y="2349500"/>
            <a:ext cx="11760200" cy="4191000"/>
          </a:xfrm>
          <a:prstGeom prst="rect">
            <a:avLst/>
          </a:prstGeom>
          <a:ln w="12700">
            <a:miter lim="400000"/>
          </a:ln>
        </p:spPr>
      </p:pic>
      <p:sp>
        <p:nvSpPr>
          <p:cNvPr id="163" name="Shape 163"/>
          <p:cNvSpPr/>
          <p:nvPr>
            <p:ph type="body" idx="1"/>
          </p:nvPr>
        </p:nvSpPr>
        <p:spPr>
          <a:xfrm>
            <a:off x="787400" y="7924800"/>
            <a:ext cx="11430000" cy="1828800"/>
          </a:xfrm>
          <a:prstGeom prst="rect">
            <a:avLst/>
          </a:prstGeom>
        </p:spPr>
        <p:txBody>
          <a:bodyPr>
            <a:normAutofit fontScale="100000" lnSpcReduction="0"/>
          </a:bodyPr>
          <a:lstStyle/>
          <a:p>
            <a:pPr lvl="0">
              <a:defRPr i="0" sz="1800">
                <a:solidFill>
                  <a:srgbClr val="000000"/>
                </a:solidFill>
                <a:uFillTx/>
              </a:defRPr>
            </a:pPr>
            <a:r>
              <a:rPr i="1" sz="3800">
                <a:solidFill>
                  <a:srgbClr val="FF2600"/>
                </a:solidFill>
                <a:uFill>
                  <a:solidFill>
                    <a:srgbClr val="FF2600"/>
                  </a:solidFill>
                </a:uFill>
              </a:rPr>
              <a:t>Liz Dobbins</a:t>
            </a:r>
            <a:endParaRPr>
              <a:solidFill>
                <a:srgbClr val="FF2600"/>
              </a:solidFill>
              <a:uFill>
                <a:solidFill>
                  <a:srgbClr val="FF2600"/>
                </a:solidFill>
              </a:uFill>
            </a:endParaRPr>
          </a:p>
          <a:p>
            <a:pPr lvl="0">
              <a:defRPr i="0" sz="1800">
                <a:solidFill>
                  <a:srgbClr val="000000"/>
                </a:solidFill>
                <a:uFillTx/>
              </a:defRPr>
            </a:pPr>
            <a:r>
              <a:rPr i="1" sz="3800">
                <a:solidFill>
                  <a:srgbClr val="FF2600"/>
                </a:solidFill>
                <a:uFill>
                  <a:solidFill>
                    <a:srgbClr val="FF2600"/>
                  </a:solidFill>
                </a:uFill>
              </a:rPr>
              <a:t>Dr. Susan King</a:t>
            </a:r>
          </a:p>
        </p:txBody>
      </p:sp>
      <p:sp>
        <p:nvSpPr>
          <p:cNvPr id="164" name="Shape 164"/>
          <p:cNvSpPr/>
          <p:nvPr>
            <p:ph type="title"/>
          </p:nvPr>
        </p:nvSpPr>
        <p:spPr>
          <a:xfrm>
            <a:off x="1270000" y="0"/>
            <a:ext cx="10464800" cy="2349500"/>
          </a:xfrm>
          <a:prstGeom prst="rect">
            <a:avLst/>
          </a:prstGeom>
        </p:spPr>
        <p:txBody>
          <a:bodyPr>
            <a:normAutofit fontScale="100000" lnSpcReduction="0"/>
          </a:bodyPr>
          <a:lstStyle/>
          <a:p>
            <a:pPr lvl="0">
              <a:defRPr i="0" sz="1800">
                <a:solidFill>
                  <a:srgbClr val="000000"/>
                </a:solidFill>
                <a:uFillTx/>
              </a:defRPr>
            </a:pPr>
            <a:r>
              <a:rPr sz="4400">
                <a:solidFill>
                  <a:srgbClr val="FF2600"/>
                </a:solidFill>
                <a:uFill>
                  <a:solidFill>
                    <a:srgbClr val="FF2600"/>
                  </a:solidFill>
                </a:uFill>
                <a:latin typeface="Comic Sans MS Bold"/>
                <a:ea typeface="Comic Sans MS Bold"/>
                <a:cs typeface="Comic Sans MS Bold"/>
                <a:sym typeface="Comic Sans MS Bold"/>
              </a:rPr>
              <a:t>MOVE TO LEARN:  Strategies For Improving Alertness &amp; Engagement </a:t>
            </a:r>
            <a:br>
              <a:rPr sz="4400">
                <a:solidFill>
                  <a:srgbClr val="FF2600"/>
                </a:solidFill>
                <a:uFill>
                  <a:solidFill>
                    <a:srgbClr val="FF2600"/>
                  </a:solidFill>
                </a:uFill>
                <a:latin typeface="Comic Sans MS Bold"/>
                <a:ea typeface="Comic Sans MS Bold"/>
                <a:cs typeface="Comic Sans MS Bold"/>
                <a:sym typeface="Comic Sans MS Bold"/>
              </a:rPr>
            </a:br>
            <a:r>
              <a:rPr sz="4400">
                <a:solidFill>
                  <a:srgbClr val="FF2600"/>
                </a:solidFill>
                <a:uFill>
                  <a:solidFill>
                    <a:srgbClr val="FF2600"/>
                  </a:solidFill>
                </a:uFill>
                <a:latin typeface="Comic Sans MS Bold"/>
                <a:ea typeface="Comic Sans MS Bold"/>
                <a:cs typeface="Comic Sans MS Bold"/>
                <a:sym typeface="Comic Sans MS Bold"/>
              </a:rPr>
              <a:t>In the Classroom</a:t>
            </a:r>
          </a:p>
        </p:txBody>
      </p:sp>
      <p:pic>
        <p:nvPicPr>
          <p:cNvPr id="165" name="image1.jpeg"/>
          <p:cNvPicPr/>
          <p:nvPr/>
        </p:nvPicPr>
        <p:blipFill>
          <a:blip r:embed="rId8">
            <a:extLst/>
          </a:blip>
          <a:stretch>
            <a:fillRect/>
          </a:stretch>
        </p:blipFill>
        <p:spPr>
          <a:xfrm>
            <a:off x="4298950" y="2679700"/>
            <a:ext cx="4724402" cy="4711700"/>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92" name="Group 292"/>
          <p:cNvGrpSpPr/>
          <p:nvPr/>
        </p:nvGrpSpPr>
        <p:grpSpPr>
          <a:xfrm>
            <a:off x="-622301" y="-577852"/>
            <a:ext cx="13970004" cy="13965241"/>
            <a:chOff x="0" y="0"/>
            <a:chExt cx="13970003" cy="13965240"/>
          </a:xfrm>
        </p:grpSpPr>
        <p:pic>
          <p:nvPicPr>
            <p:cNvPr id="284" name="image2.png"/>
            <p:cNvPicPr/>
            <p:nvPr/>
          </p:nvPicPr>
          <p:blipFill>
            <a:blip r:embed="rId3">
              <a:extLst/>
            </a:blip>
            <a:stretch>
              <a:fillRect/>
            </a:stretch>
          </p:blipFill>
          <p:spPr>
            <a:xfrm>
              <a:off x="-1" y="9580563"/>
              <a:ext cx="13970004" cy="290514"/>
            </a:xfrm>
            <a:prstGeom prst="rect">
              <a:avLst/>
            </a:prstGeom>
            <a:ln w="12700" cap="flat">
              <a:noFill/>
              <a:miter lim="400000"/>
            </a:ln>
            <a:effectLst/>
          </p:spPr>
        </p:pic>
        <p:pic>
          <p:nvPicPr>
            <p:cNvPr id="285" name="image2.png"/>
            <p:cNvPicPr/>
            <p:nvPr/>
          </p:nvPicPr>
          <p:blipFill>
            <a:blip r:embed="rId3">
              <a:extLst/>
            </a:blip>
            <a:srcRect l="13270" t="8726" r="0" b="12715"/>
            <a:stretch>
              <a:fillRect/>
            </a:stretch>
          </p:blipFill>
          <p:spPr>
            <a:xfrm>
              <a:off x="1014412" y="2532062"/>
              <a:ext cx="12114215" cy="228602"/>
            </a:xfrm>
            <a:prstGeom prst="rect">
              <a:avLst/>
            </a:prstGeom>
            <a:ln w="12700" cap="flat">
              <a:noFill/>
              <a:miter lim="400000"/>
            </a:ln>
            <a:effectLst/>
          </p:spPr>
        </p:pic>
        <p:pic>
          <p:nvPicPr>
            <p:cNvPr id="286" name="image3.png"/>
            <p:cNvPicPr/>
            <p:nvPr/>
          </p:nvPicPr>
          <p:blipFill>
            <a:blip r:embed="rId4">
              <a:extLst/>
            </a:blip>
            <a:stretch>
              <a:fillRect/>
            </a:stretch>
          </p:blipFill>
          <p:spPr>
            <a:xfrm>
              <a:off x="12863513" y="2393950"/>
              <a:ext cx="228602" cy="7389815"/>
            </a:xfrm>
            <a:prstGeom prst="rect">
              <a:avLst/>
            </a:prstGeom>
            <a:ln w="12700" cap="flat">
              <a:noFill/>
              <a:miter lim="400000"/>
            </a:ln>
            <a:effectLst/>
          </p:spPr>
        </p:pic>
        <p:pic>
          <p:nvPicPr>
            <p:cNvPr id="287" name="image2.png"/>
            <p:cNvPicPr/>
            <p:nvPr/>
          </p:nvPicPr>
          <p:blipFill>
            <a:blip r:embed="rId3">
              <a:extLst/>
            </a:blip>
            <a:stretch>
              <a:fillRect/>
            </a:stretch>
          </p:blipFill>
          <p:spPr>
            <a:xfrm rot="16200000">
              <a:off x="-5724527" y="6837363"/>
              <a:ext cx="13965241" cy="290514"/>
            </a:xfrm>
            <a:prstGeom prst="rect">
              <a:avLst/>
            </a:prstGeom>
            <a:ln w="12700" cap="flat">
              <a:noFill/>
              <a:miter lim="400000"/>
            </a:ln>
            <a:effectLst/>
          </p:spPr>
        </p:pic>
        <p:pic>
          <p:nvPicPr>
            <p:cNvPr id="288" name="image4.png"/>
            <p:cNvPicPr/>
            <p:nvPr/>
          </p:nvPicPr>
          <p:blipFill>
            <a:blip r:embed="rId5">
              <a:extLst/>
            </a:blip>
            <a:srcRect l="37516" t="19718" r="0" b="21085"/>
            <a:stretch>
              <a:fillRect/>
            </a:stretch>
          </p:blipFill>
          <p:spPr>
            <a:xfrm>
              <a:off x="1473200" y="2673350"/>
              <a:ext cx="11479214" cy="228601"/>
            </a:xfrm>
            <a:prstGeom prst="rect">
              <a:avLst/>
            </a:prstGeom>
            <a:ln w="12700" cap="flat">
              <a:noFill/>
              <a:miter lim="400000"/>
            </a:ln>
            <a:effectLst/>
          </p:spPr>
        </p:pic>
        <p:pic>
          <p:nvPicPr>
            <p:cNvPr id="289" name="image5.png"/>
            <p:cNvPicPr/>
            <p:nvPr/>
          </p:nvPicPr>
          <p:blipFill>
            <a:blip r:embed="rId6">
              <a:extLst/>
            </a:blip>
            <a:srcRect l="0" t="19717" r="37516" b="21086"/>
            <a:stretch>
              <a:fillRect/>
            </a:stretch>
          </p:blipFill>
          <p:spPr>
            <a:xfrm>
              <a:off x="1473200" y="9491663"/>
              <a:ext cx="11480802" cy="228602"/>
            </a:xfrm>
            <a:prstGeom prst="rect">
              <a:avLst/>
            </a:prstGeom>
            <a:ln w="12700" cap="flat">
              <a:noFill/>
              <a:miter lim="400000"/>
            </a:ln>
            <a:effectLst/>
          </p:spPr>
        </p:pic>
        <p:pic>
          <p:nvPicPr>
            <p:cNvPr id="290" name="image4.png"/>
            <p:cNvPicPr/>
            <p:nvPr/>
          </p:nvPicPr>
          <p:blipFill>
            <a:blip r:embed="rId5">
              <a:extLst/>
            </a:blip>
            <a:srcRect l="61825" t="19593" r="0" b="20951"/>
            <a:stretch>
              <a:fillRect/>
            </a:stretch>
          </p:blipFill>
          <p:spPr>
            <a:xfrm rot="16200000">
              <a:off x="-2098677" y="6027737"/>
              <a:ext cx="6988178" cy="228602"/>
            </a:xfrm>
            <a:prstGeom prst="rect">
              <a:avLst/>
            </a:prstGeom>
            <a:ln w="12700" cap="flat">
              <a:noFill/>
              <a:miter lim="400000"/>
            </a:ln>
            <a:effectLst/>
          </p:spPr>
        </p:pic>
        <p:pic>
          <p:nvPicPr>
            <p:cNvPr id="291" name="image5.png"/>
            <p:cNvPicPr/>
            <p:nvPr/>
          </p:nvPicPr>
          <p:blipFill>
            <a:blip r:embed="rId6">
              <a:extLst/>
            </a:blip>
            <a:srcRect l="0" t="19592" r="63419" b="20951"/>
            <a:stretch>
              <a:fillRect/>
            </a:stretch>
          </p:blipFill>
          <p:spPr>
            <a:xfrm rot="16200000">
              <a:off x="9629775" y="6097587"/>
              <a:ext cx="6642102" cy="225427"/>
            </a:xfrm>
            <a:prstGeom prst="rect">
              <a:avLst/>
            </a:prstGeom>
            <a:ln w="12700" cap="flat">
              <a:noFill/>
              <a:miter lim="400000"/>
            </a:ln>
            <a:effectLst/>
          </p:spPr>
        </p:pic>
      </p:grpSp>
      <p:pic>
        <p:nvPicPr>
          <p:cNvPr id="293" name="image6.png"/>
          <p:cNvPicPr/>
          <p:nvPr/>
        </p:nvPicPr>
        <p:blipFill>
          <a:blip r:embed="rId7">
            <a:extLst/>
          </a:blip>
          <a:stretch>
            <a:fillRect/>
          </a:stretch>
        </p:blipFill>
        <p:spPr>
          <a:xfrm>
            <a:off x="1016000" y="254000"/>
            <a:ext cx="11010900" cy="2349500"/>
          </a:xfrm>
          <a:prstGeom prst="rect">
            <a:avLst/>
          </a:prstGeom>
          <a:ln w="12700">
            <a:miter lim="400000"/>
          </a:ln>
        </p:spPr>
      </p:pic>
      <p:sp>
        <p:nvSpPr>
          <p:cNvPr id="294" name="Shape 294"/>
          <p:cNvSpPr/>
          <p:nvPr/>
        </p:nvSpPr>
        <p:spPr>
          <a:xfrm>
            <a:off x="2235200" y="661987"/>
            <a:ext cx="9207500" cy="1346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marR="0" indent="0">
              <a:defRPr sz="7200">
                <a:solidFill>
                  <a:srgbClr val="FF2600"/>
                </a:solidFill>
                <a:uFill>
                  <a:solidFill>
                    <a:srgbClr val="FF2600"/>
                  </a:solidFill>
                </a:uFill>
                <a:latin typeface="Comic Sans MS Bold"/>
                <a:ea typeface="Comic Sans MS Bold"/>
                <a:cs typeface="Comic Sans MS Bold"/>
                <a:sym typeface="Comic Sans MS Bold"/>
              </a:defRPr>
            </a:lvl1pPr>
          </a:lstStyle>
          <a:p>
            <a:pPr lvl="0">
              <a:defRPr sz="1800">
                <a:solidFill>
                  <a:srgbClr val="000000"/>
                </a:solidFill>
                <a:uFillTx/>
              </a:defRPr>
            </a:pPr>
            <a:r>
              <a:rPr sz="7200">
                <a:solidFill>
                  <a:srgbClr val="FF2600"/>
                </a:solidFill>
                <a:uFill>
                  <a:solidFill>
                    <a:srgbClr val="FF2600"/>
                  </a:solidFill>
                </a:uFill>
              </a:rPr>
              <a:t>MOVE TO LEARN!</a:t>
            </a:r>
          </a:p>
        </p:txBody>
      </p:sp>
      <p:sp>
        <p:nvSpPr>
          <p:cNvPr id="295" name="Shape 295"/>
          <p:cNvSpPr/>
          <p:nvPr/>
        </p:nvSpPr>
        <p:spPr>
          <a:xfrm>
            <a:off x="1017586" y="3276599"/>
            <a:ext cx="4979991" cy="1346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R="0" indent="0" algn="ct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Vestibular System</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lgn="ct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(Movement)</a:t>
            </a:r>
          </a:p>
        </p:txBody>
      </p:sp>
      <p:sp>
        <p:nvSpPr>
          <p:cNvPr id="296" name="Shape 296"/>
          <p:cNvSpPr/>
          <p:nvPr/>
        </p:nvSpPr>
        <p:spPr>
          <a:xfrm>
            <a:off x="6565899" y="7115174"/>
            <a:ext cx="5715003" cy="1346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R="0" indent="0" algn="ct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Proprioception System</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lgn="ct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(Heavy work)</a:t>
            </a:r>
          </a:p>
        </p:txBody>
      </p:sp>
      <p:pic>
        <p:nvPicPr>
          <p:cNvPr id="297" name="image11.jpeg"/>
          <p:cNvPicPr/>
          <p:nvPr/>
        </p:nvPicPr>
        <p:blipFill>
          <a:blip r:embed="rId8">
            <a:extLst/>
          </a:blip>
          <a:stretch>
            <a:fillRect/>
          </a:stretch>
        </p:blipFill>
        <p:spPr>
          <a:xfrm>
            <a:off x="1808161" y="5670550"/>
            <a:ext cx="4610103" cy="3282950"/>
          </a:xfrm>
          <a:prstGeom prst="rect">
            <a:avLst/>
          </a:prstGeom>
          <a:ln w="12700">
            <a:miter lim="400000"/>
          </a:ln>
        </p:spPr>
      </p:pic>
      <p:pic>
        <p:nvPicPr>
          <p:cNvPr id="298" name="image12.jpeg"/>
          <p:cNvPicPr/>
          <p:nvPr/>
        </p:nvPicPr>
        <p:blipFill>
          <a:blip r:embed="rId9">
            <a:extLst/>
          </a:blip>
          <a:stretch>
            <a:fillRect/>
          </a:stretch>
        </p:blipFill>
        <p:spPr>
          <a:xfrm>
            <a:off x="6103937" y="2863850"/>
            <a:ext cx="5656265" cy="31877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95"/>
                                        </p:tgtEl>
                                        <p:attrNameLst>
                                          <p:attrName>style.visibility</p:attrName>
                                        </p:attrNameLst>
                                      </p:cBhvr>
                                      <p:to>
                                        <p:strVal val="visible"/>
                                      </p:to>
                                    </p:set>
                                    <p:anim calcmode="lin" valueType="num">
                                      <p:cBhvr>
                                        <p:cTn id="7" dur="500" fill="hold"/>
                                        <p:tgtEl>
                                          <p:spTgt spid="295"/>
                                        </p:tgtEl>
                                        <p:attrNameLst>
                                          <p:attrName>ppt_x</p:attrName>
                                        </p:attrNameLst>
                                      </p:cBhvr>
                                      <p:tavLst>
                                        <p:tav tm="0">
                                          <p:val>
                                            <p:strVal val="#ppt_x"/>
                                          </p:val>
                                        </p:tav>
                                        <p:tav tm="100000">
                                          <p:val>
                                            <p:strVal val="#ppt_x"/>
                                          </p:val>
                                        </p:tav>
                                      </p:tavLst>
                                    </p:anim>
                                    <p:anim calcmode="lin" valueType="num">
                                      <p:cBhvr>
                                        <p:cTn id="8" dur="500" fill="hold"/>
                                        <p:tgtEl>
                                          <p:spTgt spid="29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2" fill="hold">
                                  <p:stCondLst>
                                    <p:cond delay="500"/>
                                  </p:stCondLst>
                                  <p:iterate type="el" backwards="0">
                                    <p:tmAbs val="0"/>
                                  </p:iterate>
                                  <p:childTnLst>
                                    <p:set>
                                      <p:cBhvr>
                                        <p:cTn id="11" fill="hold"/>
                                        <p:tgtEl>
                                          <p:spTgt spid="298"/>
                                        </p:tgtEl>
                                        <p:attrNameLst>
                                          <p:attrName>style.visibility</p:attrName>
                                        </p:attrNameLst>
                                      </p:cBhvr>
                                      <p:to>
                                        <p:strVal val="visible"/>
                                      </p:to>
                                    </p:set>
                                    <p:anim calcmode="lin" valueType="num">
                                      <p:cBhvr>
                                        <p:cTn id="12" dur="500" fill="hold"/>
                                        <p:tgtEl>
                                          <p:spTgt spid="298"/>
                                        </p:tgtEl>
                                        <p:attrNameLst>
                                          <p:attrName>ppt_x</p:attrName>
                                        </p:attrNameLst>
                                      </p:cBhvr>
                                      <p:tavLst>
                                        <p:tav tm="0">
                                          <p:val>
                                            <p:strVal val="#ppt_x"/>
                                          </p:val>
                                        </p:tav>
                                        <p:tav tm="100000">
                                          <p:val>
                                            <p:strVal val="#ppt_x"/>
                                          </p:val>
                                        </p:tav>
                                      </p:tavLst>
                                    </p:anim>
                                    <p:anim calcmode="lin" valueType="num">
                                      <p:cBhvr>
                                        <p:cTn id="13" dur="500" fill="hold"/>
                                        <p:tgtEl>
                                          <p:spTgt spid="29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1" presetID="2" grpId="3" fill="hold">
                                  <p:stCondLst>
                                    <p:cond delay="0"/>
                                  </p:stCondLst>
                                  <p:iterate type="el" backwards="0">
                                    <p:tmAbs val="0"/>
                                  </p:iterate>
                                  <p:childTnLst>
                                    <p:set>
                                      <p:cBhvr>
                                        <p:cTn id="17" fill="hold"/>
                                        <p:tgtEl>
                                          <p:spTgt spid="297"/>
                                        </p:tgtEl>
                                        <p:attrNameLst>
                                          <p:attrName>style.visibility</p:attrName>
                                        </p:attrNameLst>
                                      </p:cBhvr>
                                      <p:to>
                                        <p:strVal val="visible"/>
                                      </p:to>
                                    </p:set>
                                    <p:anim calcmode="lin" valueType="num">
                                      <p:cBhvr>
                                        <p:cTn id="18" dur="500" fill="hold"/>
                                        <p:tgtEl>
                                          <p:spTgt spid="297"/>
                                        </p:tgtEl>
                                        <p:attrNameLst>
                                          <p:attrName>ppt_x</p:attrName>
                                        </p:attrNameLst>
                                      </p:cBhvr>
                                      <p:tavLst>
                                        <p:tav tm="0">
                                          <p:val>
                                            <p:strVal val="#ppt_x"/>
                                          </p:val>
                                        </p:tav>
                                        <p:tav tm="100000">
                                          <p:val>
                                            <p:strVal val="#ppt_x"/>
                                          </p:val>
                                        </p:tav>
                                      </p:tavLst>
                                    </p:anim>
                                    <p:anim calcmode="lin" valueType="num">
                                      <p:cBhvr>
                                        <p:cTn id="19" dur="500" fill="hold"/>
                                        <p:tgtEl>
                                          <p:spTgt spid="297"/>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nodeType="afterEffect" presetClass="entr" presetSubtype="1" presetID="2" grpId="4" fill="hold">
                                  <p:stCondLst>
                                    <p:cond delay="500"/>
                                  </p:stCondLst>
                                  <p:iterate type="el" backwards="0">
                                    <p:tmAbs val="0"/>
                                  </p:iterate>
                                  <p:childTnLst>
                                    <p:set>
                                      <p:cBhvr>
                                        <p:cTn id="22" fill="hold"/>
                                        <p:tgtEl>
                                          <p:spTgt spid="296"/>
                                        </p:tgtEl>
                                        <p:attrNameLst>
                                          <p:attrName>style.visibility</p:attrName>
                                        </p:attrNameLst>
                                      </p:cBhvr>
                                      <p:to>
                                        <p:strVal val="visible"/>
                                      </p:to>
                                    </p:set>
                                    <p:anim calcmode="lin" valueType="num">
                                      <p:cBhvr>
                                        <p:cTn id="23" dur="500" fill="hold"/>
                                        <p:tgtEl>
                                          <p:spTgt spid="296"/>
                                        </p:tgtEl>
                                        <p:attrNameLst>
                                          <p:attrName>ppt_x</p:attrName>
                                        </p:attrNameLst>
                                      </p:cBhvr>
                                      <p:tavLst>
                                        <p:tav tm="0">
                                          <p:val>
                                            <p:strVal val="#ppt_x"/>
                                          </p:val>
                                        </p:tav>
                                        <p:tav tm="100000">
                                          <p:val>
                                            <p:strVal val="#ppt_x"/>
                                          </p:val>
                                        </p:tav>
                                      </p:tavLst>
                                    </p:anim>
                                    <p:anim calcmode="lin" valueType="num">
                                      <p:cBhvr>
                                        <p:cTn id="24" dur="500" fill="hold"/>
                                        <p:tgtEl>
                                          <p:spTgt spid="2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6" grpId="4"/>
      <p:bldP build="whole" bldLvl="1" animBg="1" rev="0" advAuto="0" spid="297" grpId="3"/>
      <p:bldP build="whole" bldLvl="1" animBg="1" rev="0" advAuto="0" spid="298" grpId="2"/>
      <p:bldP build="whole" bldLvl="1" animBg="1" rev="0" advAuto="0" spid="29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10" name="Group 310"/>
          <p:cNvGrpSpPr/>
          <p:nvPr/>
        </p:nvGrpSpPr>
        <p:grpSpPr>
          <a:xfrm>
            <a:off x="-622301" y="-577852"/>
            <a:ext cx="13970004" cy="13965241"/>
            <a:chOff x="0" y="0"/>
            <a:chExt cx="13970003" cy="13965240"/>
          </a:xfrm>
        </p:grpSpPr>
        <p:pic>
          <p:nvPicPr>
            <p:cNvPr id="302" name="image2.png"/>
            <p:cNvPicPr/>
            <p:nvPr/>
          </p:nvPicPr>
          <p:blipFill>
            <a:blip r:embed="rId3">
              <a:extLst/>
            </a:blip>
            <a:stretch>
              <a:fillRect/>
            </a:stretch>
          </p:blipFill>
          <p:spPr>
            <a:xfrm>
              <a:off x="-1" y="9580563"/>
              <a:ext cx="13970004" cy="290514"/>
            </a:xfrm>
            <a:prstGeom prst="rect">
              <a:avLst/>
            </a:prstGeom>
            <a:ln w="12700" cap="flat">
              <a:noFill/>
              <a:miter lim="400000"/>
            </a:ln>
            <a:effectLst/>
          </p:spPr>
        </p:pic>
        <p:pic>
          <p:nvPicPr>
            <p:cNvPr id="303" name="image2.png"/>
            <p:cNvPicPr/>
            <p:nvPr/>
          </p:nvPicPr>
          <p:blipFill>
            <a:blip r:embed="rId3">
              <a:extLst/>
            </a:blip>
            <a:srcRect l="13270" t="8726" r="0" b="12715"/>
            <a:stretch>
              <a:fillRect/>
            </a:stretch>
          </p:blipFill>
          <p:spPr>
            <a:xfrm>
              <a:off x="1014412" y="2532062"/>
              <a:ext cx="12114215" cy="228602"/>
            </a:xfrm>
            <a:prstGeom prst="rect">
              <a:avLst/>
            </a:prstGeom>
            <a:ln w="12700" cap="flat">
              <a:noFill/>
              <a:miter lim="400000"/>
            </a:ln>
            <a:effectLst/>
          </p:spPr>
        </p:pic>
        <p:pic>
          <p:nvPicPr>
            <p:cNvPr id="304" name="image3.png"/>
            <p:cNvPicPr/>
            <p:nvPr/>
          </p:nvPicPr>
          <p:blipFill>
            <a:blip r:embed="rId4">
              <a:extLst/>
            </a:blip>
            <a:stretch>
              <a:fillRect/>
            </a:stretch>
          </p:blipFill>
          <p:spPr>
            <a:xfrm>
              <a:off x="12863513" y="2393950"/>
              <a:ext cx="228602" cy="7389815"/>
            </a:xfrm>
            <a:prstGeom prst="rect">
              <a:avLst/>
            </a:prstGeom>
            <a:ln w="12700" cap="flat">
              <a:noFill/>
              <a:miter lim="400000"/>
            </a:ln>
            <a:effectLst/>
          </p:spPr>
        </p:pic>
        <p:pic>
          <p:nvPicPr>
            <p:cNvPr id="305" name="image2.png"/>
            <p:cNvPicPr/>
            <p:nvPr/>
          </p:nvPicPr>
          <p:blipFill>
            <a:blip r:embed="rId3">
              <a:extLst/>
            </a:blip>
            <a:stretch>
              <a:fillRect/>
            </a:stretch>
          </p:blipFill>
          <p:spPr>
            <a:xfrm rot="16200000">
              <a:off x="-5724527" y="6837363"/>
              <a:ext cx="13965241" cy="290514"/>
            </a:xfrm>
            <a:prstGeom prst="rect">
              <a:avLst/>
            </a:prstGeom>
            <a:ln w="12700" cap="flat">
              <a:noFill/>
              <a:miter lim="400000"/>
            </a:ln>
            <a:effectLst/>
          </p:spPr>
        </p:pic>
        <p:pic>
          <p:nvPicPr>
            <p:cNvPr id="306" name="image4.png"/>
            <p:cNvPicPr/>
            <p:nvPr/>
          </p:nvPicPr>
          <p:blipFill>
            <a:blip r:embed="rId5">
              <a:extLst/>
            </a:blip>
            <a:srcRect l="37516" t="19718" r="0" b="21085"/>
            <a:stretch>
              <a:fillRect/>
            </a:stretch>
          </p:blipFill>
          <p:spPr>
            <a:xfrm>
              <a:off x="1473200" y="2673350"/>
              <a:ext cx="11479214" cy="228601"/>
            </a:xfrm>
            <a:prstGeom prst="rect">
              <a:avLst/>
            </a:prstGeom>
            <a:ln w="12700" cap="flat">
              <a:noFill/>
              <a:miter lim="400000"/>
            </a:ln>
            <a:effectLst/>
          </p:spPr>
        </p:pic>
        <p:pic>
          <p:nvPicPr>
            <p:cNvPr id="307" name="image5.png"/>
            <p:cNvPicPr/>
            <p:nvPr/>
          </p:nvPicPr>
          <p:blipFill>
            <a:blip r:embed="rId6">
              <a:extLst/>
            </a:blip>
            <a:srcRect l="0" t="19717" r="37516" b="21086"/>
            <a:stretch>
              <a:fillRect/>
            </a:stretch>
          </p:blipFill>
          <p:spPr>
            <a:xfrm>
              <a:off x="1473200" y="9491663"/>
              <a:ext cx="11480802" cy="228602"/>
            </a:xfrm>
            <a:prstGeom prst="rect">
              <a:avLst/>
            </a:prstGeom>
            <a:ln w="12700" cap="flat">
              <a:noFill/>
              <a:miter lim="400000"/>
            </a:ln>
            <a:effectLst/>
          </p:spPr>
        </p:pic>
        <p:pic>
          <p:nvPicPr>
            <p:cNvPr id="308" name="image4.png"/>
            <p:cNvPicPr/>
            <p:nvPr/>
          </p:nvPicPr>
          <p:blipFill>
            <a:blip r:embed="rId5">
              <a:extLst/>
            </a:blip>
            <a:srcRect l="61825" t="19593" r="0" b="20951"/>
            <a:stretch>
              <a:fillRect/>
            </a:stretch>
          </p:blipFill>
          <p:spPr>
            <a:xfrm rot="16200000">
              <a:off x="-2098677" y="6027737"/>
              <a:ext cx="6988178" cy="228602"/>
            </a:xfrm>
            <a:prstGeom prst="rect">
              <a:avLst/>
            </a:prstGeom>
            <a:ln w="12700" cap="flat">
              <a:noFill/>
              <a:miter lim="400000"/>
            </a:ln>
            <a:effectLst/>
          </p:spPr>
        </p:pic>
        <p:pic>
          <p:nvPicPr>
            <p:cNvPr id="309" name="image5.png"/>
            <p:cNvPicPr/>
            <p:nvPr/>
          </p:nvPicPr>
          <p:blipFill>
            <a:blip r:embed="rId6">
              <a:extLst/>
            </a:blip>
            <a:srcRect l="0" t="19592" r="63419" b="20951"/>
            <a:stretch>
              <a:fillRect/>
            </a:stretch>
          </p:blipFill>
          <p:spPr>
            <a:xfrm rot="16200000">
              <a:off x="9629775" y="6097587"/>
              <a:ext cx="6642102" cy="225427"/>
            </a:xfrm>
            <a:prstGeom prst="rect">
              <a:avLst/>
            </a:prstGeom>
            <a:ln w="12700" cap="flat">
              <a:noFill/>
              <a:miter lim="400000"/>
            </a:ln>
            <a:effectLst/>
          </p:spPr>
        </p:pic>
      </p:grpSp>
      <p:pic>
        <p:nvPicPr>
          <p:cNvPr id="311" name="image6.png"/>
          <p:cNvPicPr/>
          <p:nvPr/>
        </p:nvPicPr>
        <p:blipFill>
          <a:blip r:embed="rId7">
            <a:extLst/>
          </a:blip>
          <a:stretch>
            <a:fillRect/>
          </a:stretch>
        </p:blipFill>
        <p:spPr>
          <a:xfrm>
            <a:off x="990600" y="254000"/>
            <a:ext cx="11010900" cy="2349500"/>
          </a:xfrm>
          <a:prstGeom prst="rect">
            <a:avLst/>
          </a:prstGeom>
          <a:ln w="12700">
            <a:miter lim="400000"/>
          </a:ln>
        </p:spPr>
      </p:pic>
      <p:sp>
        <p:nvSpPr>
          <p:cNvPr id="312" name="Shape 312"/>
          <p:cNvSpPr/>
          <p:nvPr>
            <p:ph type="title"/>
          </p:nvPr>
        </p:nvSpPr>
        <p:spPr>
          <a:xfrm>
            <a:off x="1270000" y="254000"/>
            <a:ext cx="10464800" cy="2349500"/>
          </a:xfrm>
          <a:prstGeom prst="rect">
            <a:avLst/>
          </a:prstGeom>
        </p:spPr>
        <p:txBody>
          <a:bodyPr lIns="0" tIns="0" rIns="0" bIns="0">
            <a:normAutofit fontScale="100000" lnSpcReduction="0"/>
          </a:bodyPr>
          <a:lstStyle/>
          <a:p>
            <a:pPr lvl="0" defTabSz="877823">
              <a:defRPr sz="1800">
                <a:solidFill>
                  <a:srgbClr val="000000"/>
                </a:solidFill>
                <a:uFillTx/>
              </a:defRPr>
            </a:pPr>
            <a:r>
              <a:rPr sz="6335">
                <a:solidFill>
                  <a:srgbClr val="FF2600"/>
                </a:solidFill>
                <a:uFill>
                  <a:solidFill>
                    <a:srgbClr val="FF2600"/>
                  </a:solidFill>
                </a:uFill>
                <a:latin typeface="Comic Sans MS Bold"/>
                <a:ea typeface="Comic Sans MS Bold"/>
                <a:cs typeface="Comic Sans MS Bold"/>
                <a:sym typeface="Comic Sans MS Bold"/>
              </a:rPr>
              <a:t>SENSORY CONCEPTS</a:t>
            </a:r>
            <a:br>
              <a:rPr sz="6335">
                <a:solidFill>
                  <a:srgbClr val="FF2600"/>
                </a:solidFill>
                <a:uFill>
                  <a:solidFill>
                    <a:srgbClr val="FF2600"/>
                  </a:solidFill>
                </a:uFill>
                <a:latin typeface="Comic Sans MS Bold"/>
                <a:ea typeface="Comic Sans MS Bold"/>
                <a:cs typeface="Comic Sans MS Bold"/>
                <a:sym typeface="Comic Sans MS Bold"/>
              </a:rPr>
            </a:br>
            <a:r>
              <a:rPr sz="6335">
                <a:solidFill>
                  <a:srgbClr val="FF2600"/>
                </a:solidFill>
                <a:uFill>
                  <a:solidFill>
                    <a:srgbClr val="FF2600"/>
                  </a:solidFill>
                </a:uFill>
                <a:latin typeface="Comic Sans MS Bold"/>
                <a:ea typeface="Comic Sans MS Bold"/>
                <a:cs typeface="Comic Sans MS Bold"/>
                <a:sym typeface="Comic Sans MS Bold"/>
              </a:rPr>
              <a:t>to remember</a:t>
            </a:r>
          </a:p>
        </p:txBody>
      </p:sp>
      <p:sp>
        <p:nvSpPr>
          <p:cNvPr id="313" name="Shape 313"/>
          <p:cNvSpPr/>
          <p:nvPr/>
        </p:nvSpPr>
        <p:spPr>
          <a:xfrm>
            <a:off x="989011" y="3000375"/>
            <a:ext cx="11404603" cy="4434955"/>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R="0" indent="0">
              <a:lnSpc>
                <a:spcPct val="40800"/>
              </a:lnSpc>
              <a:buClr>
                <a:srgbClr val="011993"/>
              </a:buClr>
              <a:buSzPct val="125000"/>
              <a:buFont typeface="Zapf Dingbats"/>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Fast movements tend to be alerting.  Slow,</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lnSpc>
                <a:spcPct val="51000"/>
              </a:lnSpc>
              <a:defRPr sz="1800">
                <a:solidFill>
                  <a:srgbClr val="000000"/>
                </a:solidFill>
                <a:uFillTx/>
              </a:defRPr>
            </a:pPr>
            <a:endParaRPr>
              <a:solidFill>
                <a:srgbClr val="006187"/>
              </a:solidFill>
              <a:latin typeface="Gill Sans"/>
              <a:ea typeface="Gill Sans"/>
              <a:cs typeface="Gill Sans"/>
              <a:sym typeface="Gill Sans"/>
            </a:endParaRPr>
          </a:p>
          <a:p>
            <a:pPr lvl="0" marR="0" indent="0">
              <a:lnSpc>
                <a:spcPct val="51000"/>
              </a:lnSpc>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 rhythmic movements tend to be calming </a:t>
            </a:r>
            <a:r>
              <a:rPr sz="2800">
                <a:solidFill>
                  <a:srgbClr val="011993"/>
                </a:solidFill>
                <a:uFill>
                  <a:solidFill>
                    <a:srgbClr val="011993"/>
                  </a:solidFill>
                </a:uFill>
                <a:latin typeface="Comic Sans MS Bold"/>
                <a:ea typeface="Comic Sans MS Bold"/>
                <a:cs typeface="Comic Sans MS Bold"/>
                <a:sym typeface="Comic Sans MS Bold"/>
              </a:rPr>
              <a:t>(vestibular).</a:t>
            </a:r>
            <a:endParaRPr sz="2800">
              <a:solidFill>
                <a:srgbClr val="011993"/>
              </a:solidFill>
              <a:uFill>
                <a:solidFill>
                  <a:srgbClr val="011993"/>
                </a:solidFill>
              </a:uFill>
              <a:latin typeface="Comic Sans MS Bold"/>
              <a:ea typeface="Comic Sans MS Bold"/>
              <a:cs typeface="Comic Sans MS Bold"/>
              <a:sym typeface="Comic Sans MS Bold"/>
            </a:endParaRPr>
          </a:p>
          <a:p>
            <a:pPr lvl="0" marR="0" indent="0">
              <a:lnSpc>
                <a:spcPct val="51000"/>
              </a:lnSpc>
              <a:defRPr sz="1800">
                <a:solidFill>
                  <a:srgbClr val="000000"/>
                </a:solidFill>
                <a:uFillTx/>
              </a:defRPr>
            </a:pP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lnSpc>
                <a:spcPct val="51000"/>
              </a:lnSpc>
              <a:defRPr sz="1800">
                <a:solidFill>
                  <a:srgbClr val="000000"/>
                </a:solidFill>
                <a:uFillTx/>
              </a:defRPr>
            </a:pP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lnSpc>
                <a:spcPct val="51199"/>
              </a:lnSpc>
              <a:buClr>
                <a:srgbClr val="011993"/>
              </a:buClr>
              <a:buSzPct val="125000"/>
              <a:buFont typeface="Zapf Dingbats"/>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Fidget toys while stationary helps decrease </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lnSpc>
                <a:spcPct val="64000"/>
              </a:lnSpc>
              <a:defRPr sz="1800">
                <a:solidFill>
                  <a:srgbClr val="000000"/>
                </a:solidFill>
                <a:uFillTx/>
              </a:defRPr>
            </a:pPr>
            <a:endParaRPr>
              <a:solidFill>
                <a:srgbClr val="006187"/>
              </a:solidFill>
              <a:latin typeface="Gill Sans"/>
              <a:ea typeface="Gill Sans"/>
              <a:cs typeface="Gill Sans"/>
              <a:sym typeface="Gill Sans"/>
            </a:endParaRPr>
          </a:p>
          <a:p>
            <a:pPr lvl="0" marR="0" indent="0">
              <a:lnSpc>
                <a:spcPct val="64000"/>
              </a:lnSpc>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  vocalizations and increase quiet </a:t>
            </a:r>
            <a:r>
              <a:rPr sz="2800">
                <a:solidFill>
                  <a:srgbClr val="011993"/>
                </a:solidFill>
                <a:uFill>
                  <a:solidFill>
                    <a:srgbClr val="011993"/>
                  </a:solidFill>
                </a:uFill>
                <a:latin typeface="Comic Sans MS Bold"/>
                <a:ea typeface="Comic Sans MS Bold"/>
                <a:cs typeface="Comic Sans MS Bold"/>
                <a:sym typeface="Comic Sans MS Bold"/>
              </a:rPr>
              <a:t>(proprioception).</a:t>
            </a:r>
            <a:endParaRPr sz="2800">
              <a:solidFill>
                <a:srgbClr val="011993"/>
              </a:solidFill>
              <a:uFill>
                <a:solidFill>
                  <a:srgbClr val="011993"/>
                </a:solidFill>
              </a:uFill>
              <a:latin typeface="Comic Sans MS Bold"/>
              <a:ea typeface="Comic Sans MS Bold"/>
              <a:cs typeface="Comic Sans MS Bold"/>
              <a:sym typeface="Comic Sans MS Bold"/>
            </a:endParaRPr>
          </a:p>
          <a:p>
            <a:pPr lvl="0" marR="0" indent="0">
              <a:lnSpc>
                <a:spcPct val="64000"/>
              </a:lnSpc>
              <a:defRPr sz="1800">
                <a:solidFill>
                  <a:srgbClr val="000000"/>
                </a:solidFill>
                <a:uFillTx/>
              </a:defRPr>
            </a:pPr>
            <a:endParaRPr sz="2800">
              <a:solidFill>
                <a:srgbClr val="011993"/>
              </a:solidFill>
              <a:uFill>
                <a:solidFill>
                  <a:srgbClr val="011993"/>
                </a:solidFill>
              </a:uFill>
              <a:latin typeface="Comic Sans MS Bold"/>
              <a:ea typeface="Comic Sans MS Bold"/>
              <a:cs typeface="Comic Sans MS Bold"/>
              <a:sym typeface="Comic Sans MS Bold"/>
            </a:endParaRPr>
          </a:p>
          <a:p>
            <a:pPr lvl="0" marR="0" indent="0">
              <a:lnSpc>
                <a:spcPct val="64000"/>
              </a:lnSpc>
              <a:defRPr sz="1800">
                <a:solidFill>
                  <a:srgbClr val="000000"/>
                </a:solidFill>
                <a:uFillTx/>
              </a:defRPr>
            </a:pP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lnSpc>
                <a:spcPct val="51199"/>
              </a:lnSpc>
              <a:buClr>
                <a:srgbClr val="011993"/>
              </a:buClr>
              <a:buSzPct val="125000"/>
              <a:buFont typeface="Zapf Dingbats"/>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Recess provides opportunities for proprioceptive</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lnSpc>
                <a:spcPct val="64000"/>
              </a:lnSpc>
              <a:defRPr sz="1800">
                <a:solidFill>
                  <a:srgbClr val="000000"/>
                </a:solidFill>
                <a:uFillTx/>
              </a:defRPr>
            </a:pP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lnSpc>
                <a:spcPct val="64000"/>
              </a:lnSpc>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  and vestibular input and helps maintain control.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313">
                                            <p:bg/>
                                          </p:spTgt>
                                        </p:tgtEl>
                                        <p:attrNameLst>
                                          <p:attrName>style.visibility</p:attrName>
                                        </p:attrNameLst>
                                      </p:cBhvr>
                                      <p:to>
                                        <p:strVal val="visible"/>
                                      </p:to>
                                    </p:set>
                                    <p:anim calcmode="lin" valueType="num">
                                      <p:cBhvr>
                                        <p:cTn id="7" dur="500" fill="hold"/>
                                        <p:tgtEl>
                                          <p:spTgt spid="313">
                                            <p:bg/>
                                          </p:spTgt>
                                        </p:tgtEl>
                                        <p:attrNameLst>
                                          <p:attrName>ppt_x</p:attrName>
                                        </p:attrNameLst>
                                      </p:cBhvr>
                                      <p:tavLst>
                                        <p:tav tm="0">
                                          <p:val>
                                            <p:strVal val="0-#ppt_w/2"/>
                                          </p:val>
                                        </p:tav>
                                        <p:tav tm="100000">
                                          <p:val>
                                            <p:strVal val="#ppt_x"/>
                                          </p:val>
                                        </p:tav>
                                      </p:tavLst>
                                    </p:anim>
                                    <p:anim calcmode="lin" valueType="num">
                                      <p:cBhvr>
                                        <p:cTn id="8" dur="500" fill="hold"/>
                                        <p:tgtEl>
                                          <p:spTgt spid="313">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el" backwards="0">
                                    <p:tmAbs val="0"/>
                                  </p:iterate>
                                  <p:childTnLst>
                                    <p:set>
                                      <p:cBhvr>
                                        <p:cTn id="10" fill="hold"/>
                                        <p:tgtEl>
                                          <p:spTgt spid="313">
                                            <p:txEl>
                                              <p:pRg st="0" end="0"/>
                                            </p:txEl>
                                          </p:spTgt>
                                        </p:tgtEl>
                                        <p:attrNameLst>
                                          <p:attrName>style.visibility</p:attrName>
                                        </p:attrNameLst>
                                      </p:cBhvr>
                                      <p:to>
                                        <p:strVal val="visible"/>
                                      </p:to>
                                    </p:set>
                                    <p:anim calcmode="lin" valueType="num">
                                      <p:cBhvr>
                                        <p:cTn id="11" dur="500" fill="hold"/>
                                        <p:tgtEl>
                                          <p:spTgt spid="31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3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 grpId="1" fill="hold">
                                  <p:stCondLst>
                                    <p:cond delay="0"/>
                                  </p:stCondLst>
                                  <p:iterate type="el" backwards="0">
                                    <p:tmAbs val="0"/>
                                  </p:iterate>
                                  <p:childTnLst>
                                    <p:set>
                                      <p:cBhvr>
                                        <p:cTn id="16" fill="hold"/>
                                        <p:tgtEl>
                                          <p:spTgt spid="313">
                                            <p:txEl>
                                              <p:pRg st="1" end="1"/>
                                            </p:txEl>
                                          </p:spTgt>
                                        </p:tgtEl>
                                        <p:attrNameLst>
                                          <p:attrName>style.visibility</p:attrName>
                                        </p:attrNameLst>
                                      </p:cBhvr>
                                      <p:to>
                                        <p:strVal val="visible"/>
                                      </p:to>
                                    </p:set>
                                    <p:anim calcmode="lin" valueType="num">
                                      <p:cBhvr>
                                        <p:cTn id="17" dur="500" fill="hold"/>
                                        <p:tgtEl>
                                          <p:spTgt spid="313">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3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 grpId="1" fill="hold">
                                  <p:stCondLst>
                                    <p:cond delay="0"/>
                                  </p:stCondLst>
                                  <p:iterate type="el" backwards="0">
                                    <p:tmAbs val="0"/>
                                  </p:iterate>
                                  <p:childTnLst>
                                    <p:set>
                                      <p:cBhvr>
                                        <p:cTn id="22" fill="hold"/>
                                        <p:tgtEl>
                                          <p:spTgt spid="313">
                                            <p:txEl>
                                              <p:pRg st="2" end="2"/>
                                            </p:txEl>
                                          </p:spTgt>
                                        </p:tgtEl>
                                        <p:attrNameLst>
                                          <p:attrName>style.visibility</p:attrName>
                                        </p:attrNameLst>
                                      </p:cBhvr>
                                      <p:to>
                                        <p:strVal val="visible"/>
                                      </p:to>
                                    </p:set>
                                    <p:anim calcmode="lin" valueType="num">
                                      <p:cBhvr>
                                        <p:cTn id="23" dur="500" fill="hold"/>
                                        <p:tgtEl>
                                          <p:spTgt spid="313">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3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 grpId="1" fill="hold">
                                  <p:stCondLst>
                                    <p:cond delay="0"/>
                                  </p:stCondLst>
                                  <p:iterate type="el" backwards="0">
                                    <p:tmAbs val="0"/>
                                  </p:iterate>
                                  <p:childTnLst>
                                    <p:set>
                                      <p:cBhvr>
                                        <p:cTn id="28" fill="hold"/>
                                        <p:tgtEl>
                                          <p:spTgt spid="313">
                                            <p:txEl>
                                              <p:pRg st="3" end="3"/>
                                            </p:txEl>
                                          </p:spTgt>
                                        </p:tgtEl>
                                        <p:attrNameLst>
                                          <p:attrName>style.visibility</p:attrName>
                                        </p:attrNameLst>
                                      </p:cBhvr>
                                      <p:to>
                                        <p:strVal val="visible"/>
                                      </p:to>
                                    </p:set>
                                    <p:anim calcmode="lin" valueType="num">
                                      <p:cBhvr>
                                        <p:cTn id="29" dur="500" fill="hold"/>
                                        <p:tgtEl>
                                          <p:spTgt spid="313">
                                            <p:txEl>
                                              <p:pRg st="3" end="3"/>
                                            </p:txEl>
                                          </p:spTgt>
                                        </p:tgtEl>
                                        <p:attrNameLst>
                                          <p:attrName>ppt_x</p:attrName>
                                        </p:attrNameLst>
                                      </p:cBhvr>
                                      <p:tavLst>
                                        <p:tav tm="0">
                                          <p:val>
                                            <p:strVal val="0-#ppt_w/2"/>
                                          </p:val>
                                        </p:tav>
                                        <p:tav tm="100000">
                                          <p:val>
                                            <p:strVal val="#ppt_x"/>
                                          </p:val>
                                        </p:tav>
                                      </p:tavLst>
                                    </p:anim>
                                    <p:anim calcmode="lin" valueType="num">
                                      <p:cBhvr>
                                        <p:cTn id="30" dur="500" fill="hold"/>
                                        <p:tgtEl>
                                          <p:spTgt spid="3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 grpId="1" fill="hold">
                                  <p:stCondLst>
                                    <p:cond delay="0"/>
                                  </p:stCondLst>
                                  <p:iterate type="el" backwards="0">
                                    <p:tmAbs val="0"/>
                                  </p:iterate>
                                  <p:childTnLst>
                                    <p:set>
                                      <p:cBhvr>
                                        <p:cTn id="34" fill="hold"/>
                                        <p:tgtEl>
                                          <p:spTgt spid="313">
                                            <p:txEl>
                                              <p:pRg st="4" end="4"/>
                                            </p:txEl>
                                          </p:spTgt>
                                        </p:tgtEl>
                                        <p:attrNameLst>
                                          <p:attrName>style.visibility</p:attrName>
                                        </p:attrNameLst>
                                      </p:cBhvr>
                                      <p:to>
                                        <p:strVal val="visible"/>
                                      </p:to>
                                    </p:set>
                                    <p:anim calcmode="lin" valueType="num">
                                      <p:cBhvr>
                                        <p:cTn id="35" dur="500" fill="hold"/>
                                        <p:tgtEl>
                                          <p:spTgt spid="313">
                                            <p:txEl>
                                              <p:pRg st="4" end="4"/>
                                            </p:txEl>
                                          </p:spTgt>
                                        </p:tgtEl>
                                        <p:attrNameLst>
                                          <p:attrName>ppt_x</p:attrName>
                                        </p:attrNameLst>
                                      </p:cBhvr>
                                      <p:tavLst>
                                        <p:tav tm="0">
                                          <p:val>
                                            <p:strVal val="0-#ppt_w/2"/>
                                          </p:val>
                                        </p:tav>
                                        <p:tav tm="100000">
                                          <p:val>
                                            <p:strVal val="#ppt_x"/>
                                          </p:val>
                                        </p:tav>
                                      </p:tavLst>
                                    </p:anim>
                                    <p:anim calcmode="lin" valueType="num">
                                      <p:cBhvr>
                                        <p:cTn id="36" dur="500" fill="hold"/>
                                        <p:tgtEl>
                                          <p:spTgt spid="3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8" presetID="2" grpId="1" fill="hold">
                                  <p:stCondLst>
                                    <p:cond delay="0"/>
                                  </p:stCondLst>
                                  <p:iterate type="el" backwards="0">
                                    <p:tmAbs val="0"/>
                                  </p:iterate>
                                  <p:childTnLst>
                                    <p:set>
                                      <p:cBhvr>
                                        <p:cTn id="40" fill="hold"/>
                                        <p:tgtEl>
                                          <p:spTgt spid="313">
                                            <p:txEl>
                                              <p:pRg st="5" end="5"/>
                                            </p:txEl>
                                          </p:spTgt>
                                        </p:tgtEl>
                                        <p:attrNameLst>
                                          <p:attrName>style.visibility</p:attrName>
                                        </p:attrNameLst>
                                      </p:cBhvr>
                                      <p:to>
                                        <p:strVal val="visible"/>
                                      </p:to>
                                    </p:set>
                                    <p:anim calcmode="lin" valueType="num">
                                      <p:cBhvr>
                                        <p:cTn id="41" dur="500" fill="hold"/>
                                        <p:tgtEl>
                                          <p:spTgt spid="313">
                                            <p:txEl>
                                              <p:pRg st="5" end="5"/>
                                            </p:txEl>
                                          </p:spTgt>
                                        </p:tgtEl>
                                        <p:attrNameLst>
                                          <p:attrName>ppt_x</p:attrName>
                                        </p:attrNameLst>
                                      </p:cBhvr>
                                      <p:tavLst>
                                        <p:tav tm="0">
                                          <p:val>
                                            <p:strVal val="0-#ppt_w/2"/>
                                          </p:val>
                                        </p:tav>
                                        <p:tav tm="100000">
                                          <p:val>
                                            <p:strVal val="#ppt_x"/>
                                          </p:val>
                                        </p:tav>
                                      </p:tavLst>
                                    </p:anim>
                                    <p:anim calcmode="lin" valueType="num">
                                      <p:cBhvr>
                                        <p:cTn id="42" dur="500" fill="hold"/>
                                        <p:tgtEl>
                                          <p:spTgt spid="3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8" presetID="2" grpId="1" fill="hold">
                                  <p:stCondLst>
                                    <p:cond delay="0"/>
                                  </p:stCondLst>
                                  <p:iterate type="el" backwards="0">
                                    <p:tmAbs val="0"/>
                                  </p:iterate>
                                  <p:childTnLst>
                                    <p:set>
                                      <p:cBhvr>
                                        <p:cTn id="46" fill="hold"/>
                                        <p:tgtEl>
                                          <p:spTgt spid="313">
                                            <p:txEl>
                                              <p:pRg st="6" end="6"/>
                                            </p:txEl>
                                          </p:spTgt>
                                        </p:tgtEl>
                                        <p:attrNameLst>
                                          <p:attrName>style.visibility</p:attrName>
                                        </p:attrNameLst>
                                      </p:cBhvr>
                                      <p:to>
                                        <p:strVal val="visible"/>
                                      </p:to>
                                    </p:set>
                                    <p:anim calcmode="lin" valueType="num">
                                      <p:cBhvr>
                                        <p:cTn id="47" dur="500" fill="hold"/>
                                        <p:tgtEl>
                                          <p:spTgt spid="313">
                                            <p:txEl>
                                              <p:pRg st="6" end="6"/>
                                            </p:txEl>
                                          </p:spTgt>
                                        </p:tgtEl>
                                        <p:attrNameLst>
                                          <p:attrName>ppt_x</p:attrName>
                                        </p:attrNameLst>
                                      </p:cBhvr>
                                      <p:tavLst>
                                        <p:tav tm="0">
                                          <p:val>
                                            <p:strVal val="0-#ppt_w/2"/>
                                          </p:val>
                                        </p:tav>
                                        <p:tav tm="100000">
                                          <p:val>
                                            <p:strVal val="#ppt_x"/>
                                          </p:val>
                                        </p:tav>
                                      </p:tavLst>
                                    </p:anim>
                                    <p:anim calcmode="lin" valueType="num">
                                      <p:cBhvr>
                                        <p:cTn id="48" dur="500" fill="hold"/>
                                        <p:tgtEl>
                                          <p:spTgt spid="3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8" presetID="2" grpId="1" fill="hold">
                                  <p:stCondLst>
                                    <p:cond delay="0"/>
                                  </p:stCondLst>
                                  <p:iterate type="el" backwards="0">
                                    <p:tmAbs val="0"/>
                                  </p:iterate>
                                  <p:childTnLst>
                                    <p:set>
                                      <p:cBhvr>
                                        <p:cTn id="52" fill="hold"/>
                                        <p:tgtEl>
                                          <p:spTgt spid="313">
                                            <p:txEl>
                                              <p:pRg st="7" end="7"/>
                                            </p:txEl>
                                          </p:spTgt>
                                        </p:tgtEl>
                                        <p:attrNameLst>
                                          <p:attrName>style.visibility</p:attrName>
                                        </p:attrNameLst>
                                      </p:cBhvr>
                                      <p:to>
                                        <p:strVal val="visible"/>
                                      </p:to>
                                    </p:set>
                                    <p:anim calcmode="lin" valueType="num">
                                      <p:cBhvr>
                                        <p:cTn id="53" dur="500" fill="hold"/>
                                        <p:tgtEl>
                                          <p:spTgt spid="313">
                                            <p:txEl>
                                              <p:pRg st="7" end="7"/>
                                            </p:txEl>
                                          </p:spTgt>
                                        </p:tgtEl>
                                        <p:attrNameLst>
                                          <p:attrName>ppt_x</p:attrName>
                                        </p:attrNameLst>
                                      </p:cBhvr>
                                      <p:tavLst>
                                        <p:tav tm="0">
                                          <p:val>
                                            <p:strVal val="0-#ppt_w/2"/>
                                          </p:val>
                                        </p:tav>
                                        <p:tav tm="100000">
                                          <p:val>
                                            <p:strVal val="#ppt_x"/>
                                          </p:val>
                                        </p:tav>
                                      </p:tavLst>
                                    </p:anim>
                                    <p:anim calcmode="lin" valueType="num">
                                      <p:cBhvr>
                                        <p:cTn id="54" dur="500" fill="hold"/>
                                        <p:tgtEl>
                                          <p:spTgt spid="3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8" presetID="2" grpId="1" fill="hold">
                                  <p:stCondLst>
                                    <p:cond delay="0"/>
                                  </p:stCondLst>
                                  <p:iterate type="el" backwards="0">
                                    <p:tmAbs val="0"/>
                                  </p:iterate>
                                  <p:childTnLst>
                                    <p:set>
                                      <p:cBhvr>
                                        <p:cTn id="58" fill="hold"/>
                                        <p:tgtEl>
                                          <p:spTgt spid="313">
                                            <p:txEl>
                                              <p:pRg st="8" end="8"/>
                                            </p:txEl>
                                          </p:spTgt>
                                        </p:tgtEl>
                                        <p:attrNameLst>
                                          <p:attrName>style.visibility</p:attrName>
                                        </p:attrNameLst>
                                      </p:cBhvr>
                                      <p:to>
                                        <p:strVal val="visible"/>
                                      </p:to>
                                    </p:set>
                                    <p:anim calcmode="lin" valueType="num">
                                      <p:cBhvr>
                                        <p:cTn id="59" dur="500" fill="hold"/>
                                        <p:tgtEl>
                                          <p:spTgt spid="313">
                                            <p:txEl>
                                              <p:pRg st="8" end="8"/>
                                            </p:txEl>
                                          </p:spTgt>
                                        </p:tgtEl>
                                        <p:attrNameLst>
                                          <p:attrName>ppt_x</p:attrName>
                                        </p:attrNameLst>
                                      </p:cBhvr>
                                      <p:tavLst>
                                        <p:tav tm="0">
                                          <p:val>
                                            <p:strVal val="0-#ppt_w/2"/>
                                          </p:val>
                                        </p:tav>
                                        <p:tav tm="100000">
                                          <p:val>
                                            <p:strVal val="#ppt_x"/>
                                          </p:val>
                                        </p:tav>
                                      </p:tavLst>
                                    </p:anim>
                                    <p:anim calcmode="lin" valueType="num">
                                      <p:cBhvr>
                                        <p:cTn id="60" dur="500" fill="hold"/>
                                        <p:tgtEl>
                                          <p:spTgt spid="31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nodeType="clickEffect" presetClass="entr" presetSubtype="8" presetID="2" grpId="1" fill="hold">
                                  <p:stCondLst>
                                    <p:cond delay="0"/>
                                  </p:stCondLst>
                                  <p:iterate type="el" backwards="0">
                                    <p:tmAbs val="0"/>
                                  </p:iterate>
                                  <p:childTnLst>
                                    <p:set>
                                      <p:cBhvr>
                                        <p:cTn id="64" fill="hold"/>
                                        <p:tgtEl>
                                          <p:spTgt spid="313">
                                            <p:txEl>
                                              <p:pRg st="9" end="9"/>
                                            </p:txEl>
                                          </p:spTgt>
                                        </p:tgtEl>
                                        <p:attrNameLst>
                                          <p:attrName>style.visibility</p:attrName>
                                        </p:attrNameLst>
                                      </p:cBhvr>
                                      <p:to>
                                        <p:strVal val="visible"/>
                                      </p:to>
                                    </p:set>
                                    <p:anim calcmode="lin" valueType="num">
                                      <p:cBhvr>
                                        <p:cTn id="65" dur="500" fill="hold"/>
                                        <p:tgtEl>
                                          <p:spTgt spid="313">
                                            <p:txEl>
                                              <p:pRg st="9" end="9"/>
                                            </p:txEl>
                                          </p:spTgt>
                                        </p:tgtEl>
                                        <p:attrNameLst>
                                          <p:attrName>ppt_x</p:attrName>
                                        </p:attrNameLst>
                                      </p:cBhvr>
                                      <p:tavLst>
                                        <p:tav tm="0">
                                          <p:val>
                                            <p:strVal val="0-#ppt_w/2"/>
                                          </p:val>
                                        </p:tav>
                                        <p:tav tm="100000">
                                          <p:val>
                                            <p:strVal val="#ppt_x"/>
                                          </p:val>
                                        </p:tav>
                                      </p:tavLst>
                                    </p:anim>
                                    <p:anim calcmode="lin" valueType="num">
                                      <p:cBhvr>
                                        <p:cTn id="66" dur="500" fill="hold"/>
                                        <p:tgtEl>
                                          <p:spTgt spid="31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nodeType="clickEffect" presetClass="entr" presetSubtype="8" presetID="2" grpId="1" fill="hold">
                                  <p:stCondLst>
                                    <p:cond delay="0"/>
                                  </p:stCondLst>
                                  <p:iterate type="el" backwards="0">
                                    <p:tmAbs val="0"/>
                                  </p:iterate>
                                  <p:childTnLst>
                                    <p:set>
                                      <p:cBhvr>
                                        <p:cTn id="70" fill="hold"/>
                                        <p:tgtEl>
                                          <p:spTgt spid="313">
                                            <p:txEl>
                                              <p:pRg st="10" end="10"/>
                                            </p:txEl>
                                          </p:spTgt>
                                        </p:tgtEl>
                                        <p:attrNameLst>
                                          <p:attrName>style.visibility</p:attrName>
                                        </p:attrNameLst>
                                      </p:cBhvr>
                                      <p:to>
                                        <p:strVal val="visible"/>
                                      </p:to>
                                    </p:set>
                                    <p:anim calcmode="lin" valueType="num">
                                      <p:cBhvr>
                                        <p:cTn id="71" dur="500" fill="hold"/>
                                        <p:tgtEl>
                                          <p:spTgt spid="313">
                                            <p:txEl>
                                              <p:pRg st="10" end="10"/>
                                            </p:txEl>
                                          </p:spTgt>
                                        </p:tgtEl>
                                        <p:attrNameLst>
                                          <p:attrName>ppt_x</p:attrName>
                                        </p:attrNameLst>
                                      </p:cBhvr>
                                      <p:tavLst>
                                        <p:tav tm="0">
                                          <p:val>
                                            <p:strVal val="0-#ppt_w/2"/>
                                          </p:val>
                                        </p:tav>
                                        <p:tav tm="100000">
                                          <p:val>
                                            <p:strVal val="#ppt_x"/>
                                          </p:val>
                                        </p:tav>
                                      </p:tavLst>
                                    </p:anim>
                                    <p:anim calcmode="lin" valueType="num">
                                      <p:cBhvr>
                                        <p:cTn id="72" dur="500" fill="hold"/>
                                        <p:tgtEl>
                                          <p:spTgt spid="31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nodeType="clickEffect" presetClass="entr" presetSubtype="8" presetID="2" grpId="1" fill="hold">
                                  <p:stCondLst>
                                    <p:cond delay="0"/>
                                  </p:stCondLst>
                                  <p:iterate type="el" backwards="0">
                                    <p:tmAbs val="0"/>
                                  </p:iterate>
                                  <p:childTnLst>
                                    <p:set>
                                      <p:cBhvr>
                                        <p:cTn id="76" fill="hold"/>
                                        <p:tgtEl>
                                          <p:spTgt spid="313">
                                            <p:txEl>
                                              <p:pRg st="11" end="11"/>
                                            </p:txEl>
                                          </p:spTgt>
                                        </p:tgtEl>
                                        <p:attrNameLst>
                                          <p:attrName>style.visibility</p:attrName>
                                        </p:attrNameLst>
                                      </p:cBhvr>
                                      <p:to>
                                        <p:strVal val="visible"/>
                                      </p:to>
                                    </p:set>
                                    <p:anim calcmode="lin" valueType="num">
                                      <p:cBhvr>
                                        <p:cTn id="77" dur="500" fill="hold"/>
                                        <p:tgtEl>
                                          <p:spTgt spid="313">
                                            <p:txEl>
                                              <p:pRg st="11" end="11"/>
                                            </p:txEl>
                                          </p:spTgt>
                                        </p:tgtEl>
                                        <p:attrNameLst>
                                          <p:attrName>ppt_x</p:attrName>
                                        </p:attrNameLst>
                                      </p:cBhvr>
                                      <p:tavLst>
                                        <p:tav tm="0">
                                          <p:val>
                                            <p:strVal val="0-#ppt_w/2"/>
                                          </p:val>
                                        </p:tav>
                                        <p:tav tm="100000">
                                          <p:val>
                                            <p:strVal val="#ppt_x"/>
                                          </p:val>
                                        </p:tav>
                                      </p:tavLst>
                                    </p:anim>
                                    <p:anim calcmode="lin" valueType="num">
                                      <p:cBhvr>
                                        <p:cTn id="78" dur="500" fill="hold"/>
                                        <p:tgtEl>
                                          <p:spTgt spid="31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nodeType="clickEffect" presetClass="entr" presetSubtype="8" presetID="2" grpId="1" fill="hold">
                                  <p:stCondLst>
                                    <p:cond delay="0"/>
                                  </p:stCondLst>
                                  <p:iterate type="el" backwards="0">
                                    <p:tmAbs val="0"/>
                                  </p:iterate>
                                  <p:childTnLst>
                                    <p:set>
                                      <p:cBhvr>
                                        <p:cTn id="82" fill="hold"/>
                                        <p:tgtEl>
                                          <p:spTgt spid="313">
                                            <p:txEl>
                                              <p:pRg st="12" end="12"/>
                                            </p:txEl>
                                          </p:spTgt>
                                        </p:tgtEl>
                                        <p:attrNameLst>
                                          <p:attrName>style.visibility</p:attrName>
                                        </p:attrNameLst>
                                      </p:cBhvr>
                                      <p:to>
                                        <p:strVal val="visible"/>
                                      </p:to>
                                    </p:set>
                                    <p:anim calcmode="lin" valueType="num">
                                      <p:cBhvr>
                                        <p:cTn id="83" dur="500" fill="hold"/>
                                        <p:tgtEl>
                                          <p:spTgt spid="313">
                                            <p:txEl>
                                              <p:pRg st="12" end="12"/>
                                            </p:txEl>
                                          </p:spTgt>
                                        </p:tgtEl>
                                        <p:attrNameLst>
                                          <p:attrName>ppt_x</p:attrName>
                                        </p:attrNameLst>
                                      </p:cBhvr>
                                      <p:tavLst>
                                        <p:tav tm="0">
                                          <p:val>
                                            <p:strVal val="0-#ppt_w/2"/>
                                          </p:val>
                                        </p:tav>
                                        <p:tav tm="100000">
                                          <p:val>
                                            <p:strVal val="#ppt_x"/>
                                          </p:val>
                                        </p:tav>
                                      </p:tavLst>
                                    </p:anim>
                                    <p:anim calcmode="lin" valueType="num">
                                      <p:cBhvr>
                                        <p:cTn id="84" dur="500" fill="hold"/>
                                        <p:tgtEl>
                                          <p:spTgt spid="31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3"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25" name="Group 325"/>
          <p:cNvGrpSpPr/>
          <p:nvPr/>
        </p:nvGrpSpPr>
        <p:grpSpPr>
          <a:xfrm>
            <a:off x="-622301" y="-577852"/>
            <a:ext cx="13970004" cy="13965241"/>
            <a:chOff x="0" y="0"/>
            <a:chExt cx="13970003" cy="13965240"/>
          </a:xfrm>
        </p:grpSpPr>
        <p:pic>
          <p:nvPicPr>
            <p:cNvPr id="317" name="image2.png"/>
            <p:cNvPicPr/>
            <p:nvPr/>
          </p:nvPicPr>
          <p:blipFill>
            <a:blip r:embed="rId3">
              <a:extLst/>
            </a:blip>
            <a:stretch>
              <a:fillRect/>
            </a:stretch>
          </p:blipFill>
          <p:spPr>
            <a:xfrm>
              <a:off x="-1" y="9580563"/>
              <a:ext cx="13970004" cy="290514"/>
            </a:xfrm>
            <a:prstGeom prst="rect">
              <a:avLst/>
            </a:prstGeom>
            <a:ln w="12700" cap="flat">
              <a:noFill/>
              <a:miter lim="400000"/>
            </a:ln>
            <a:effectLst/>
          </p:spPr>
        </p:pic>
        <p:pic>
          <p:nvPicPr>
            <p:cNvPr id="318" name="image2.png"/>
            <p:cNvPicPr/>
            <p:nvPr/>
          </p:nvPicPr>
          <p:blipFill>
            <a:blip r:embed="rId3">
              <a:extLst/>
            </a:blip>
            <a:srcRect l="13270" t="8726" r="0" b="12715"/>
            <a:stretch>
              <a:fillRect/>
            </a:stretch>
          </p:blipFill>
          <p:spPr>
            <a:xfrm>
              <a:off x="1014412" y="2532062"/>
              <a:ext cx="12114215" cy="228602"/>
            </a:xfrm>
            <a:prstGeom prst="rect">
              <a:avLst/>
            </a:prstGeom>
            <a:ln w="12700" cap="flat">
              <a:noFill/>
              <a:miter lim="400000"/>
            </a:ln>
            <a:effectLst/>
          </p:spPr>
        </p:pic>
        <p:pic>
          <p:nvPicPr>
            <p:cNvPr id="319" name="image3.png"/>
            <p:cNvPicPr/>
            <p:nvPr/>
          </p:nvPicPr>
          <p:blipFill>
            <a:blip r:embed="rId4">
              <a:extLst/>
            </a:blip>
            <a:stretch>
              <a:fillRect/>
            </a:stretch>
          </p:blipFill>
          <p:spPr>
            <a:xfrm>
              <a:off x="12863513" y="2393950"/>
              <a:ext cx="228602" cy="7389815"/>
            </a:xfrm>
            <a:prstGeom prst="rect">
              <a:avLst/>
            </a:prstGeom>
            <a:ln w="12700" cap="flat">
              <a:noFill/>
              <a:miter lim="400000"/>
            </a:ln>
            <a:effectLst/>
          </p:spPr>
        </p:pic>
        <p:pic>
          <p:nvPicPr>
            <p:cNvPr id="320" name="image2.png"/>
            <p:cNvPicPr/>
            <p:nvPr/>
          </p:nvPicPr>
          <p:blipFill>
            <a:blip r:embed="rId3">
              <a:extLst/>
            </a:blip>
            <a:stretch>
              <a:fillRect/>
            </a:stretch>
          </p:blipFill>
          <p:spPr>
            <a:xfrm rot="16200000">
              <a:off x="-5724527" y="6837363"/>
              <a:ext cx="13965241" cy="290514"/>
            </a:xfrm>
            <a:prstGeom prst="rect">
              <a:avLst/>
            </a:prstGeom>
            <a:ln w="12700" cap="flat">
              <a:noFill/>
              <a:miter lim="400000"/>
            </a:ln>
            <a:effectLst/>
          </p:spPr>
        </p:pic>
        <p:pic>
          <p:nvPicPr>
            <p:cNvPr id="321" name="image4.png"/>
            <p:cNvPicPr/>
            <p:nvPr/>
          </p:nvPicPr>
          <p:blipFill>
            <a:blip r:embed="rId5">
              <a:extLst/>
            </a:blip>
            <a:srcRect l="37516" t="19718" r="0" b="21085"/>
            <a:stretch>
              <a:fillRect/>
            </a:stretch>
          </p:blipFill>
          <p:spPr>
            <a:xfrm>
              <a:off x="1473200" y="2673350"/>
              <a:ext cx="11479214" cy="228601"/>
            </a:xfrm>
            <a:prstGeom prst="rect">
              <a:avLst/>
            </a:prstGeom>
            <a:ln w="12700" cap="flat">
              <a:noFill/>
              <a:miter lim="400000"/>
            </a:ln>
            <a:effectLst/>
          </p:spPr>
        </p:pic>
        <p:pic>
          <p:nvPicPr>
            <p:cNvPr id="322" name="image5.png"/>
            <p:cNvPicPr/>
            <p:nvPr/>
          </p:nvPicPr>
          <p:blipFill>
            <a:blip r:embed="rId6">
              <a:extLst/>
            </a:blip>
            <a:srcRect l="0" t="19717" r="37516" b="21086"/>
            <a:stretch>
              <a:fillRect/>
            </a:stretch>
          </p:blipFill>
          <p:spPr>
            <a:xfrm>
              <a:off x="1473200" y="9491663"/>
              <a:ext cx="11480802" cy="228602"/>
            </a:xfrm>
            <a:prstGeom prst="rect">
              <a:avLst/>
            </a:prstGeom>
            <a:ln w="12700" cap="flat">
              <a:noFill/>
              <a:miter lim="400000"/>
            </a:ln>
            <a:effectLst/>
          </p:spPr>
        </p:pic>
        <p:pic>
          <p:nvPicPr>
            <p:cNvPr id="323" name="image4.png"/>
            <p:cNvPicPr/>
            <p:nvPr/>
          </p:nvPicPr>
          <p:blipFill>
            <a:blip r:embed="rId5">
              <a:extLst/>
            </a:blip>
            <a:srcRect l="61825" t="19593" r="0" b="20951"/>
            <a:stretch>
              <a:fillRect/>
            </a:stretch>
          </p:blipFill>
          <p:spPr>
            <a:xfrm rot="16200000">
              <a:off x="-2098677" y="6027737"/>
              <a:ext cx="6988178" cy="228602"/>
            </a:xfrm>
            <a:prstGeom prst="rect">
              <a:avLst/>
            </a:prstGeom>
            <a:ln w="12700" cap="flat">
              <a:noFill/>
              <a:miter lim="400000"/>
            </a:ln>
            <a:effectLst/>
          </p:spPr>
        </p:pic>
        <p:pic>
          <p:nvPicPr>
            <p:cNvPr id="324" name="image5.png"/>
            <p:cNvPicPr/>
            <p:nvPr/>
          </p:nvPicPr>
          <p:blipFill>
            <a:blip r:embed="rId6">
              <a:extLst/>
            </a:blip>
            <a:srcRect l="0" t="19592" r="63419" b="20951"/>
            <a:stretch>
              <a:fillRect/>
            </a:stretch>
          </p:blipFill>
          <p:spPr>
            <a:xfrm rot="16200000">
              <a:off x="9629775" y="6097587"/>
              <a:ext cx="6642102" cy="225427"/>
            </a:xfrm>
            <a:prstGeom prst="rect">
              <a:avLst/>
            </a:prstGeom>
            <a:ln w="12700" cap="flat">
              <a:noFill/>
              <a:miter lim="400000"/>
            </a:ln>
            <a:effectLst/>
          </p:spPr>
        </p:pic>
      </p:grpSp>
      <p:pic>
        <p:nvPicPr>
          <p:cNvPr id="326" name="image6.png"/>
          <p:cNvPicPr/>
          <p:nvPr/>
        </p:nvPicPr>
        <p:blipFill>
          <a:blip r:embed="rId7">
            <a:extLst/>
          </a:blip>
          <a:stretch>
            <a:fillRect/>
          </a:stretch>
        </p:blipFill>
        <p:spPr>
          <a:xfrm>
            <a:off x="990600" y="254000"/>
            <a:ext cx="11010900" cy="2349500"/>
          </a:xfrm>
          <a:prstGeom prst="rect">
            <a:avLst/>
          </a:prstGeom>
          <a:ln w="12700">
            <a:miter lim="400000"/>
          </a:ln>
        </p:spPr>
      </p:pic>
      <p:sp>
        <p:nvSpPr>
          <p:cNvPr id="327" name="Shape 327"/>
          <p:cNvSpPr/>
          <p:nvPr>
            <p:ph type="title"/>
          </p:nvPr>
        </p:nvSpPr>
        <p:spPr>
          <a:xfrm>
            <a:off x="1270000" y="182561"/>
            <a:ext cx="10464800" cy="2490790"/>
          </a:xfrm>
          <a:prstGeom prst="rect">
            <a:avLst/>
          </a:prstGeom>
        </p:spPr>
        <p:txBody>
          <a:bodyPr lIns="0" tIns="0" rIns="0" bIns="0">
            <a:normAutofit fontScale="100000" lnSpcReduction="0"/>
          </a:bodyPr>
          <a:lstStyle>
            <a:lvl1pPr>
              <a:defRPr sz="6600">
                <a:solidFill>
                  <a:srgbClr val="FF2600"/>
                </a:solidFill>
                <a:uFill>
                  <a:solidFill>
                    <a:srgbClr val="FF2600"/>
                  </a:solidFill>
                </a:uFill>
                <a:latin typeface="Comic Sans MS Bold"/>
                <a:ea typeface="Comic Sans MS Bold"/>
                <a:cs typeface="Comic Sans MS Bold"/>
                <a:sym typeface="Comic Sans MS Bold"/>
              </a:defRPr>
            </a:lvl1pPr>
          </a:lstStyle>
          <a:p>
            <a:pPr lvl="0">
              <a:defRPr sz="1800">
                <a:solidFill>
                  <a:srgbClr val="000000"/>
                </a:solidFill>
                <a:uFillTx/>
              </a:defRPr>
            </a:pPr>
            <a:r>
              <a:rPr sz="6600">
                <a:solidFill>
                  <a:srgbClr val="FF2600"/>
                </a:solidFill>
                <a:uFill>
                  <a:solidFill>
                    <a:srgbClr val="FF2600"/>
                  </a:solidFill>
                </a:uFill>
              </a:rPr>
              <a:t>MOVE TO LEARN:  Current Strategies</a:t>
            </a:r>
          </a:p>
        </p:txBody>
      </p:sp>
      <p:pic>
        <p:nvPicPr>
          <p:cNvPr id="328" name="image13.jpeg"/>
          <p:cNvPicPr/>
          <p:nvPr/>
        </p:nvPicPr>
        <p:blipFill>
          <a:blip r:embed="rId8">
            <a:extLst/>
          </a:blip>
          <a:stretch>
            <a:fillRect/>
          </a:stretch>
        </p:blipFill>
        <p:spPr>
          <a:xfrm>
            <a:off x="7181850" y="2762250"/>
            <a:ext cx="4965702" cy="4984750"/>
          </a:xfrm>
          <a:prstGeom prst="rect">
            <a:avLst/>
          </a:prstGeom>
          <a:ln w="12700">
            <a:miter lim="400000"/>
          </a:ln>
        </p:spPr>
      </p:pic>
      <p:sp>
        <p:nvSpPr>
          <p:cNvPr id="329" name="Shape 329"/>
          <p:cNvSpPr/>
          <p:nvPr/>
        </p:nvSpPr>
        <p:spPr>
          <a:xfrm>
            <a:off x="976311" y="2743200"/>
            <a:ext cx="6275390" cy="678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L="1257300" marR="0" indent="-1257300">
              <a:buClr>
                <a:srgbClr val="006187"/>
              </a:buClr>
              <a:buSzPct val="100000"/>
              <a:buFont typeface="Arial"/>
              <a:buChar char="•"/>
              <a:defRPr sz="1800">
                <a:solidFill>
                  <a:srgbClr val="000000"/>
                </a:solidFill>
                <a:uFillTx/>
              </a:defRPr>
            </a:pPr>
            <a:r>
              <a:rPr sz="5400">
                <a:solidFill>
                  <a:srgbClr val="011993"/>
                </a:solidFill>
                <a:uFill>
                  <a:solidFill>
                    <a:srgbClr val="011993"/>
                  </a:solidFill>
                </a:uFill>
                <a:latin typeface="Comic Sans MS Bold"/>
                <a:ea typeface="Comic Sans MS Bold"/>
                <a:cs typeface="Comic Sans MS Bold"/>
                <a:sym typeface="Comic Sans MS Bold"/>
              </a:rPr>
              <a:t>Integration</a:t>
            </a:r>
            <a:endParaRPr sz="5400">
              <a:solidFill>
                <a:srgbClr val="011993"/>
              </a:solidFill>
              <a:uFill>
                <a:solidFill>
                  <a:srgbClr val="011993"/>
                </a:solidFill>
              </a:uFill>
              <a:latin typeface="Comic Sans MS Bold"/>
              <a:ea typeface="Comic Sans MS Bold"/>
              <a:cs typeface="Comic Sans MS Bold"/>
              <a:sym typeface="Comic Sans MS Bold"/>
            </a:endParaRPr>
          </a:p>
          <a:p>
            <a:pPr lvl="0" marL="838200" marR="0" indent="-838200">
              <a:buClr>
                <a:srgbClr val="006187"/>
              </a:buClr>
              <a:buSzPct val="100000"/>
              <a:buFont typeface="Arial"/>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Language Arts</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L="838200" marR="0" indent="-838200">
              <a:buClr>
                <a:srgbClr val="006187"/>
              </a:buClr>
              <a:buSzPct val="100000"/>
              <a:buFont typeface="Arial"/>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Math</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L="838200" marR="0" indent="-838200">
              <a:buClr>
                <a:srgbClr val="006187"/>
              </a:buClr>
              <a:buSzPct val="100000"/>
              <a:buFont typeface="Arial"/>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More</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L="419100" marR="0" indent="-419100">
              <a:defRPr sz="1800">
                <a:solidFill>
                  <a:srgbClr val="000000"/>
                </a:solidFill>
                <a:uFillTx/>
              </a:defRPr>
            </a:pPr>
            <a:endParaRPr sz="5400">
              <a:solidFill>
                <a:srgbClr val="006187"/>
              </a:solidFill>
              <a:latin typeface="Comic Sans MS Bold"/>
              <a:ea typeface="Comic Sans MS Bold"/>
              <a:cs typeface="Comic Sans MS Bold"/>
              <a:sym typeface="Comic Sans MS Bold"/>
            </a:endParaRPr>
          </a:p>
          <a:p>
            <a:pPr lvl="0" marL="1257300" marR="0" indent="-1257300">
              <a:buClr>
                <a:srgbClr val="006187"/>
              </a:buClr>
              <a:buSzPct val="100000"/>
              <a:buFont typeface="Arial"/>
              <a:buChar char="•"/>
              <a:defRPr sz="1800">
                <a:solidFill>
                  <a:srgbClr val="000000"/>
                </a:solidFill>
                <a:uFillTx/>
              </a:defRPr>
            </a:pPr>
            <a:r>
              <a:rPr sz="5400">
                <a:solidFill>
                  <a:srgbClr val="011993"/>
                </a:solidFill>
                <a:uFill>
                  <a:solidFill>
                    <a:srgbClr val="011993"/>
                  </a:solidFill>
                </a:uFill>
                <a:latin typeface="Comic Sans MS Bold"/>
                <a:ea typeface="Comic Sans MS Bold"/>
                <a:cs typeface="Comic Sans MS Bold"/>
                <a:sym typeface="Comic Sans MS Bold"/>
              </a:rPr>
              <a:t>Brain Breaks</a:t>
            </a:r>
            <a:endParaRPr sz="5400">
              <a:solidFill>
                <a:srgbClr val="011993"/>
              </a:solidFill>
              <a:uFill>
                <a:solidFill>
                  <a:srgbClr val="011993"/>
                </a:solidFill>
              </a:uFill>
              <a:latin typeface="Comic Sans MS Bold"/>
              <a:ea typeface="Comic Sans MS Bold"/>
              <a:cs typeface="Comic Sans MS Bold"/>
              <a:sym typeface="Comic Sans MS Bold"/>
            </a:endParaRPr>
          </a:p>
          <a:p>
            <a:pPr lvl="0" marL="838200" marR="0" indent="-838200">
              <a:buClr>
                <a:srgbClr val="006187"/>
              </a:buClr>
              <a:buSzPct val="100000"/>
              <a:buFont typeface="Arial"/>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Time to process</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L="838200" marR="0" indent="-838200">
              <a:buClr>
                <a:srgbClr val="006187"/>
              </a:buClr>
              <a:buSzPct val="100000"/>
              <a:buFont typeface="Arial"/>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Refocus &amp; reenergize</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L="838200" marR="0" indent="-838200">
              <a:buClr>
                <a:srgbClr val="006187"/>
              </a:buClr>
              <a:buSzPct val="100000"/>
              <a:buFont typeface="Arial"/>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Laughter &amp; fun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29">
                                            <p:bg/>
                                          </p:spTgt>
                                        </p:tgtEl>
                                        <p:attrNameLst>
                                          <p:attrName>style.visibility</p:attrName>
                                        </p:attrNameLst>
                                      </p:cBhvr>
                                      <p:to>
                                        <p:strVal val="visible"/>
                                      </p:to>
                                    </p:set>
                                    <p:anim calcmode="lin" valueType="num">
                                      <p:cBhvr>
                                        <p:cTn id="7" dur="500" fill="hold"/>
                                        <p:tgtEl>
                                          <p:spTgt spid="329">
                                            <p:bg/>
                                          </p:spTgt>
                                        </p:tgtEl>
                                        <p:attrNameLst>
                                          <p:attrName>ppt_x</p:attrName>
                                        </p:attrNameLst>
                                      </p:cBhvr>
                                      <p:tavLst>
                                        <p:tav tm="0">
                                          <p:val>
                                            <p:strVal val="#ppt_x"/>
                                          </p:val>
                                        </p:tav>
                                        <p:tav tm="100000">
                                          <p:val>
                                            <p:strVal val="#ppt_x"/>
                                          </p:val>
                                        </p:tav>
                                      </p:tavLst>
                                    </p:anim>
                                    <p:anim calcmode="lin" valueType="num">
                                      <p:cBhvr>
                                        <p:cTn id="8" dur="500" fill="hold"/>
                                        <p:tgtEl>
                                          <p:spTgt spid="329">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329">
                                            <p:txEl>
                                              <p:pRg st="0" end="0"/>
                                            </p:txEl>
                                          </p:spTgt>
                                        </p:tgtEl>
                                        <p:attrNameLst>
                                          <p:attrName>style.visibility</p:attrName>
                                        </p:attrNameLst>
                                      </p:cBhvr>
                                      <p:to>
                                        <p:strVal val="visible"/>
                                      </p:to>
                                    </p:set>
                                    <p:anim calcmode="lin" valueType="num">
                                      <p:cBhvr>
                                        <p:cTn id="11" dur="500" fill="hold"/>
                                        <p:tgtEl>
                                          <p:spTgt spid="32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1" fill="hold">
                                  <p:stCondLst>
                                    <p:cond delay="0"/>
                                  </p:stCondLst>
                                  <p:iterate type="el" backwards="0">
                                    <p:tmAbs val="0"/>
                                  </p:iterate>
                                  <p:childTnLst>
                                    <p:set>
                                      <p:cBhvr>
                                        <p:cTn id="16" fill="hold"/>
                                        <p:tgtEl>
                                          <p:spTgt spid="329">
                                            <p:txEl>
                                              <p:pRg st="1" end="1"/>
                                            </p:txEl>
                                          </p:spTgt>
                                        </p:tgtEl>
                                        <p:attrNameLst>
                                          <p:attrName>style.visibility</p:attrName>
                                        </p:attrNameLst>
                                      </p:cBhvr>
                                      <p:to>
                                        <p:strVal val="visible"/>
                                      </p:to>
                                    </p:set>
                                    <p:anim calcmode="lin" valueType="num">
                                      <p:cBhvr>
                                        <p:cTn id="17" dur="500" fill="hold"/>
                                        <p:tgtEl>
                                          <p:spTgt spid="329">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329">
                                            <p:txEl>
                                              <p:pRg st="2" end="2"/>
                                            </p:txEl>
                                          </p:spTgt>
                                        </p:tgtEl>
                                        <p:attrNameLst>
                                          <p:attrName>style.visibility</p:attrName>
                                        </p:attrNameLst>
                                      </p:cBhvr>
                                      <p:to>
                                        <p:strVal val="visible"/>
                                      </p:to>
                                    </p:set>
                                    <p:anim calcmode="lin" valueType="num">
                                      <p:cBhvr>
                                        <p:cTn id="23" dur="500" fill="hold"/>
                                        <p:tgtEl>
                                          <p:spTgt spid="329">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329">
                                            <p:txEl>
                                              <p:pRg st="3" end="3"/>
                                            </p:txEl>
                                          </p:spTgt>
                                        </p:tgtEl>
                                        <p:attrNameLst>
                                          <p:attrName>style.visibility</p:attrName>
                                        </p:attrNameLst>
                                      </p:cBhvr>
                                      <p:to>
                                        <p:strVal val="visible"/>
                                      </p:to>
                                    </p:set>
                                    <p:anim calcmode="lin" valueType="num">
                                      <p:cBhvr>
                                        <p:cTn id="29" dur="500" fill="hold"/>
                                        <p:tgtEl>
                                          <p:spTgt spid="32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2" grpId="1" fill="hold">
                                  <p:stCondLst>
                                    <p:cond delay="0"/>
                                  </p:stCondLst>
                                  <p:iterate type="el" backwards="0">
                                    <p:tmAbs val="0"/>
                                  </p:iterate>
                                  <p:childTnLst>
                                    <p:set>
                                      <p:cBhvr>
                                        <p:cTn id="34" fill="hold"/>
                                        <p:tgtEl>
                                          <p:spTgt spid="329">
                                            <p:txEl>
                                              <p:pRg st="4" end="4"/>
                                            </p:txEl>
                                          </p:spTgt>
                                        </p:tgtEl>
                                        <p:attrNameLst>
                                          <p:attrName>style.visibility</p:attrName>
                                        </p:attrNameLst>
                                      </p:cBhvr>
                                      <p:to>
                                        <p:strVal val="visible"/>
                                      </p:to>
                                    </p:set>
                                    <p:anim calcmode="lin" valueType="num">
                                      <p:cBhvr>
                                        <p:cTn id="35" dur="500" fill="hold"/>
                                        <p:tgtEl>
                                          <p:spTgt spid="32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4" presetID="2" grpId="1" fill="hold">
                                  <p:stCondLst>
                                    <p:cond delay="0"/>
                                  </p:stCondLst>
                                  <p:iterate type="el" backwards="0">
                                    <p:tmAbs val="0"/>
                                  </p:iterate>
                                  <p:childTnLst>
                                    <p:set>
                                      <p:cBhvr>
                                        <p:cTn id="40" fill="hold"/>
                                        <p:tgtEl>
                                          <p:spTgt spid="329">
                                            <p:txEl>
                                              <p:pRg st="5" end="5"/>
                                            </p:txEl>
                                          </p:spTgt>
                                        </p:tgtEl>
                                        <p:attrNameLst>
                                          <p:attrName>style.visibility</p:attrName>
                                        </p:attrNameLst>
                                      </p:cBhvr>
                                      <p:to>
                                        <p:strVal val="visible"/>
                                      </p:to>
                                    </p:set>
                                    <p:anim calcmode="lin" valueType="num">
                                      <p:cBhvr>
                                        <p:cTn id="41" dur="500" fill="hold"/>
                                        <p:tgtEl>
                                          <p:spTgt spid="329">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4" presetID="2" grpId="1" fill="hold">
                                  <p:stCondLst>
                                    <p:cond delay="0"/>
                                  </p:stCondLst>
                                  <p:iterate type="el" backwards="0">
                                    <p:tmAbs val="0"/>
                                  </p:iterate>
                                  <p:childTnLst>
                                    <p:set>
                                      <p:cBhvr>
                                        <p:cTn id="46" fill="hold"/>
                                        <p:tgtEl>
                                          <p:spTgt spid="329">
                                            <p:txEl>
                                              <p:pRg st="6" end="6"/>
                                            </p:txEl>
                                          </p:spTgt>
                                        </p:tgtEl>
                                        <p:attrNameLst>
                                          <p:attrName>style.visibility</p:attrName>
                                        </p:attrNameLst>
                                      </p:cBhvr>
                                      <p:to>
                                        <p:strVal val="visible"/>
                                      </p:to>
                                    </p:set>
                                    <p:anim calcmode="lin" valueType="num">
                                      <p:cBhvr>
                                        <p:cTn id="47" dur="500" fill="hold"/>
                                        <p:tgtEl>
                                          <p:spTgt spid="329">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32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4" presetID="2" grpId="1" fill="hold">
                                  <p:stCondLst>
                                    <p:cond delay="0"/>
                                  </p:stCondLst>
                                  <p:iterate type="el" backwards="0">
                                    <p:tmAbs val="0"/>
                                  </p:iterate>
                                  <p:childTnLst>
                                    <p:set>
                                      <p:cBhvr>
                                        <p:cTn id="52" fill="hold"/>
                                        <p:tgtEl>
                                          <p:spTgt spid="329">
                                            <p:txEl>
                                              <p:pRg st="7" end="7"/>
                                            </p:txEl>
                                          </p:spTgt>
                                        </p:tgtEl>
                                        <p:attrNameLst>
                                          <p:attrName>style.visibility</p:attrName>
                                        </p:attrNameLst>
                                      </p:cBhvr>
                                      <p:to>
                                        <p:strVal val="visible"/>
                                      </p:to>
                                    </p:set>
                                    <p:anim calcmode="lin" valueType="num">
                                      <p:cBhvr>
                                        <p:cTn id="53" dur="500" fill="hold"/>
                                        <p:tgtEl>
                                          <p:spTgt spid="329">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32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4" presetID="2" grpId="1" fill="hold">
                                  <p:stCondLst>
                                    <p:cond delay="0"/>
                                  </p:stCondLst>
                                  <p:iterate type="el" backwards="0">
                                    <p:tmAbs val="0"/>
                                  </p:iterate>
                                  <p:childTnLst>
                                    <p:set>
                                      <p:cBhvr>
                                        <p:cTn id="58" fill="hold"/>
                                        <p:tgtEl>
                                          <p:spTgt spid="329">
                                            <p:txEl>
                                              <p:pRg st="8" end="8"/>
                                            </p:txEl>
                                          </p:spTgt>
                                        </p:tgtEl>
                                        <p:attrNameLst>
                                          <p:attrName>style.visibility</p:attrName>
                                        </p:attrNameLst>
                                      </p:cBhvr>
                                      <p:to>
                                        <p:strVal val="visible"/>
                                      </p:to>
                                    </p:set>
                                    <p:anim calcmode="lin" valueType="num">
                                      <p:cBhvr>
                                        <p:cTn id="59" dur="500" fill="hold"/>
                                        <p:tgtEl>
                                          <p:spTgt spid="329">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32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9"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41" name="Group 341"/>
          <p:cNvGrpSpPr/>
          <p:nvPr/>
        </p:nvGrpSpPr>
        <p:grpSpPr>
          <a:xfrm>
            <a:off x="-622301" y="-577852"/>
            <a:ext cx="13970004" cy="13965241"/>
            <a:chOff x="0" y="0"/>
            <a:chExt cx="13970003" cy="13965240"/>
          </a:xfrm>
        </p:grpSpPr>
        <p:pic>
          <p:nvPicPr>
            <p:cNvPr id="333" name="image2.png"/>
            <p:cNvPicPr/>
            <p:nvPr/>
          </p:nvPicPr>
          <p:blipFill>
            <a:blip r:embed="rId2">
              <a:extLst/>
            </a:blip>
            <a:stretch>
              <a:fillRect/>
            </a:stretch>
          </p:blipFill>
          <p:spPr>
            <a:xfrm>
              <a:off x="-1" y="9580563"/>
              <a:ext cx="13970004" cy="290514"/>
            </a:xfrm>
            <a:prstGeom prst="rect">
              <a:avLst/>
            </a:prstGeom>
            <a:ln w="12700" cap="flat">
              <a:noFill/>
              <a:miter lim="400000"/>
            </a:ln>
            <a:effectLst/>
          </p:spPr>
        </p:pic>
        <p:pic>
          <p:nvPicPr>
            <p:cNvPr id="334" name="image2.png"/>
            <p:cNvPicPr/>
            <p:nvPr/>
          </p:nvPicPr>
          <p:blipFill>
            <a:blip r:embed="rId2">
              <a:extLst/>
            </a:blip>
            <a:srcRect l="13270" t="8726" r="0" b="12715"/>
            <a:stretch>
              <a:fillRect/>
            </a:stretch>
          </p:blipFill>
          <p:spPr>
            <a:xfrm>
              <a:off x="1014412" y="2532062"/>
              <a:ext cx="12114215" cy="228602"/>
            </a:xfrm>
            <a:prstGeom prst="rect">
              <a:avLst/>
            </a:prstGeom>
            <a:ln w="12700" cap="flat">
              <a:noFill/>
              <a:miter lim="400000"/>
            </a:ln>
            <a:effectLst/>
          </p:spPr>
        </p:pic>
        <p:pic>
          <p:nvPicPr>
            <p:cNvPr id="335" name="image3.png"/>
            <p:cNvPicPr/>
            <p:nvPr/>
          </p:nvPicPr>
          <p:blipFill>
            <a:blip r:embed="rId3">
              <a:extLst/>
            </a:blip>
            <a:stretch>
              <a:fillRect/>
            </a:stretch>
          </p:blipFill>
          <p:spPr>
            <a:xfrm>
              <a:off x="12863513" y="2393950"/>
              <a:ext cx="228602" cy="7389815"/>
            </a:xfrm>
            <a:prstGeom prst="rect">
              <a:avLst/>
            </a:prstGeom>
            <a:ln w="12700" cap="flat">
              <a:noFill/>
              <a:miter lim="400000"/>
            </a:ln>
            <a:effectLst/>
          </p:spPr>
        </p:pic>
        <p:pic>
          <p:nvPicPr>
            <p:cNvPr id="336" name="image2.png"/>
            <p:cNvPicPr/>
            <p:nvPr/>
          </p:nvPicPr>
          <p:blipFill>
            <a:blip r:embed="rId2">
              <a:extLst/>
            </a:blip>
            <a:stretch>
              <a:fillRect/>
            </a:stretch>
          </p:blipFill>
          <p:spPr>
            <a:xfrm rot="16200000">
              <a:off x="-5724527" y="6837363"/>
              <a:ext cx="13965241" cy="290514"/>
            </a:xfrm>
            <a:prstGeom prst="rect">
              <a:avLst/>
            </a:prstGeom>
            <a:ln w="12700" cap="flat">
              <a:noFill/>
              <a:miter lim="400000"/>
            </a:ln>
            <a:effectLst/>
          </p:spPr>
        </p:pic>
        <p:pic>
          <p:nvPicPr>
            <p:cNvPr id="337" name="image4.png"/>
            <p:cNvPicPr/>
            <p:nvPr/>
          </p:nvPicPr>
          <p:blipFill>
            <a:blip r:embed="rId4">
              <a:extLst/>
            </a:blip>
            <a:srcRect l="37516" t="19718" r="0" b="21085"/>
            <a:stretch>
              <a:fillRect/>
            </a:stretch>
          </p:blipFill>
          <p:spPr>
            <a:xfrm>
              <a:off x="1473200" y="2673350"/>
              <a:ext cx="11479214" cy="228601"/>
            </a:xfrm>
            <a:prstGeom prst="rect">
              <a:avLst/>
            </a:prstGeom>
            <a:ln w="12700" cap="flat">
              <a:noFill/>
              <a:miter lim="400000"/>
            </a:ln>
            <a:effectLst/>
          </p:spPr>
        </p:pic>
        <p:pic>
          <p:nvPicPr>
            <p:cNvPr id="338" name="image5.png"/>
            <p:cNvPicPr/>
            <p:nvPr/>
          </p:nvPicPr>
          <p:blipFill>
            <a:blip r:embed="rId5">
              <a:extLst/>
            </a:blip>
            <a:srcRect l="0" t="19717" r="37516" b="21086"/>
            <a:stretch>
              <a:fillRect/>
            </a:stretch>
          </p:blipFill>
          <p:spPr>
            <a:xfrm>
              <a:off x="1473200" y="9491663"/>
              <a:ext cx="11480802" cy="228602"/>
            </a:xfrm>
            <a:prstGeom prst="rect">
              <a:avLst/>
            </a:prstGeom>
            <a:ln w="12700" cap="flat">
              <a:noFill/>
              <a:miter lim="400000"/>
            </a:ln>
            <a:effectLst/>
          </p:spPr>
        </p:pic>
        <p:pic>
          <p:nvPicPr>
            <p:cNvPr id="339" name="image4.png"/>
            <p:cNvPicPr/>
            <p:nvPr/>
          </p:nvPicPr>
          <p:blipFill>
            <a:blip r:embed="rId4">
              <a:extLst/>
            </a:blip>
            <a:srcRect l="61825" t="19593" r="0" b="20951"/>
            <a:stretch>
              <a:fillRect/>
            </a:stretch>
          </p:blipFill>
          <p:spPr>
            <a:xfrm rot="16200000">
              <a:off x="-2098677" y="6027737"/>
              <a:ext cx="6988178" cy="228602"/>
            </a:xfrm>
            <a:prstGeom prst="rect">
              <a:avLst/>
            </a:prstGeom>
            <a:ln w="12700" cap="flat">
              <a:noFill/>
              <a:miter lim="400000"/>
            </a:ln>
            <a:effectLst/>
          </p:spPr>
        </p:pic>
        <p:pic>
          <p:nvPicPr>
            <p:cNvPr id="340" name="image5.png"/>
            <p:cNvPicPr/>
            <p:nvPr/>
          </p:nvPicPr>
          <p:blipFill>
            <a:blip r:embed="rId5">
              <a:extLst/>
            </a:blip>
            <a:srcRect l="0" t="19592" r="63419" b="20951"/>
            <a:stretch>
              <a:fillRect/>
            </a:stretch>
          </p:blipFill>
          <p:spPr>
            <a:xfrm rot="16200000">
              <a:off x="9629775" y="6097587"/>
              <a:ext cx="6642102" cy="225427"/>
            </a:xfrm>
            <a:prstGeom prst="rect">
              <a:avLst/>
            </a:prstGeom>
            <a:ln w="12700" cap="flat">
              <a:noFill/>
              <a:miter lim="400000"/>
            </a:ln>
            <a:effectLst/>
          </p:spPr>
        </p:pic>
      </p:grpSp>
      <p:pic>
        <p:nvPicPr>
          <p:cNvPr id="342" name="image6.png"/>
          <p:cNvPicPr/>
          <p:nvPr/>
        </p:nvPicPr>
        <p:blipFill>
          <a:blip r:embed="rId6">
            <a:extLst/>
          </a:blip>
          <a:stretch>
            <a:fillRect/>
          </a:stretch>
        </p:blipFill>
        <p:spPr>
          <a:xfrm>
            <a:off x="990600" y="254000"/>
            <a:ext cx="11010900" cy="2349500"/>
          </a:xfrm>
          <a:prstGeom prst="rect">
            <a:avLst/>
          </a:prstGeom>
          <a:ln w="12700">
            <a:miter lim="400000"/>
          </a:ln>
        </p:spPr>
      </p:pic>
      <p:sp>
        <p:nvSpPr>
          <p:cNvPr id="343" name="Shape 343"/>
          <p:cNvSpPr/>
          <p:nvPr>
            <p:ph type="title"/>
          </p:nvPr>
        </p:nvSpPr>
        <p:spPr>
          <a:xfrm>
            <a:off x="1270000" y="161925"/>
            <a:ext cx="10464800" cy="2533650"/>
          </a:xfrm>
          <a:prstGeom prst="rect">
            <a:avLst/>
          </a:prstGeom>
        </p:spPr>
        <p:txBody>
          <a:bodyPr lIns="0" tIns="0" rIns="0" bIns="0">
            <a:normAutofit fontScale="100000" lnSpcReduction="0"/>
          </a:bodyPr>
          <a:lstStyle>
            <a:lvl1pPr>
              <a:defRPr>
                <a:solidFill>
                  <a:srgbClr val="FF2600"/>
                </a:solidFill>
                <a:uFill>
                  <a:solidFill>
                    <a:srgbClr val="FF2600"/>
                  </a:solidFill>
                </a:uFill>
                <a:latin typeface="Comic Sans MS Bold"/>
                <a:ea typeface="Comic Sans MS Bold"/>
                <a:cs typeface="Comic Sans MS Bold"/>
                <a:sym typeface="Comic Sans MS Bold"/>
              </a:defRPr>
            </a:lvl1pPr>
          </a:lstStyle>
          <a:p>
            <a:pPr lvl="0">
              <a:defRPr sz="1800">
                <a:solidFill>
                  <a:srgbClr val="000000"/>
                </a:solidFill>
                <a:uFillTx/>
              </a:defRPr>
            </a:pPr>
            <a:r>
              <a:rPr sz="7200">
                <a:solidFill>
                  <a:srgbClr val="FF2600"/>
                </a:solidFill>
                <a:uFill>
                  <a:solidFill>
                    <a:srgbClr val="FF2600"/>
                  </a:solidFill>
                </a:uFill>
              </a:rPr>
              <a:t>Integration</a:t>
            </a:r>
          </a:p>
        </p:txBody>
      </p:sp>
      <p:sp>
        <p:nvSpPr>
          <p:cNvPr id="344" name="Shape 344"/>
          <p:cNvSpPr/>
          <p:nvPr/>
        </p:nvSpPr>
        <p:spPr>
          <a:xfrm>
            <a:off x="6111875" y="3657600"/>
            <a:ext cx="6388100" cy="3949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L="1024466" marR="0" indent="-1024466">
              <a:buClr>
                <a:srgbClr val="006187"/>
              </a:buClr>
              <a:buSzPct val="100000"/>
              <a:buFont typeface="Arial"/>
              <a:buChar char="•"/>
              <a:defRPr sz="1800">
                <a:solidFill>
                  <a:srgbClr val="000000"/>
                </a:solidFill>
                <a:uFillTx/>
              </a:defRPr>
            </a:pPr>
            <a:r>
              <a:rPr sz="4400">
                <a:solidFill>
                  <a:srgbClr val="011993"/>
                </a:solidFill>
                <a:uFill>
                  <a:solidFill>
                    <a:srgbClr val="011993"/>
                  </a:solidFill>
                </a:uFill>
                <a:latin typeface="Comic Sans MS Bold"/>
                <a:ea typeface="Comic Sans MS Bold"/>
                <a:cs typeface="Comic Sans MS Bold"/>
                <a:sym typeface="Comic Sans MS Bold"/>
              </a:rPr>
              <a:t>Stop and Scribble</a:t>
            </a:r>
            <a:endParaRPr sz="4400">
              <a:solidFill>
                <a:srgbClr val="011993"/>
              </a:solidFill>
              <a:uFill>
                <a:solidFill>
                  <a:srgbClr val="011993"/>
                </a:solidFill>
              </a:uFill>
              <a:latin typeface="Comic Sans MS Bold"/>
              <a:ea typeface="Comic Sans MS Bold"/>
              <a:cs typeface="Comic Sans MS Bold"/>
              <a:sym typeface="Comic Sans MS Bold"/>
            </a:endParaRPr>
          </a:p>
          <a:p>
            <a:pPr lvl="0" marL="1024466" marR="0" indent="-1024466">
              <a:buClr>
                <a:srgbClr val="006187"/>
              </a:buClr>
              <a:buSzPct val="100000"/>
              <a:buFont typeface="Arial"/>
              <a:buChar char="•"/>
              <a:defRPr sz="1800">
                <a:solidFill>
                  <a:srgbClr val="000000"/>
                </a:solidFill>
                <a:uFillTx/>
              </a:defRPr>
            </a:pPr>
            <a:r>
              <a:rPr sz="4400">
                <a:solidFill>
                  <a:srgbClr val="011993"/>
                </a:solidFill>
                <a:uFill>
                  <a:solidFill>
                    <a:srgbClr val="011993"/>
                  </a:solidFill>
                </a:uFill>
                <a:latin typeface="Comic Sans MS Bold"/>
                <a:ea typeface="Comic Sans MS Bold"/>
                <a:cs typeface="Comic Sans MS Bold"/>
                <a:sym typeface="Comic Sans MS Bold"/>
              </a:rPr>
              <a:t>Jumping Jack Math</a:t>
            </a:r>
            <a:endParaRPr sz="4400">
              <a:solidFill>
                <a:srgbClr val="011993"/>
              </a:solidFill>
              <a:uFill>
                <a:solidFill>
                  <a:srgbClr val="011993"/>
                </a:solidFill>
              </a:uFill>
              <a:latin typeface="Comic Sans MS Bold"/>
              <a:ea typeface="Comic Sans MS Bold"/>
              <a:cs typeface="Comic Sans MS Bold"/>
              <a:sym typeface="Comic Sans MS Bold"/>
            </a:endParaRPr>
          </a:p>
          <a:p>
            <a:pPr lvl="0" marL="1024466" marR="0" indent="-1024466">
              <a:buClr>
                <a:srgbClr val="006187"/>
              </a:buClr>
              <a:buSzPct val="100000"/>
              <a:buFont typeface="Arial"/>
              <a:buChar char="•"/>
              <a:defRPr sz="1800">
                <a:solidFill>
                  <a:srgbClr val="000000"/>
                </a:solidFill>
                <a:uFillTx/>
              </a:defRPr>
            </a:pPr>
            <a:r>
              <a:rPr sz="4400">
                <a:solidFill>
                  <a:srgbClr val="011993"/>
                </a:solidFill>
                <a:uFill>
                  <a:solidFill>
                    <a:srgbClr val="011993"/>
                  </a:solidFill>
                </a:uFill>
                <a:latin typeface="Comic Sans MS Bold"/>
                <a:ea typeface="Comic Sans MS Bold"/>
                <a:cs typeface="Comic Sans MS Bold"/>
                <a:sym typeface="Comic Sans MS Bold"/>
              </a:rPr>
              <a:t>Beach Ball Spelling</a:t>
            </a:r>
            <a:endParaRPr sz="4400">
              <a:solidFill>
                <a:srgbClr val="011993"/>
              </a:solidFill>
              <a:uFill>
                <a:solidFill>
                  <a:srgbClr val="011993"/>
                </a:solidFill>
              </a:uFill>
              <a:latin typeface="Comic Sans MS Bold"/>
              <a:ea typeface="Comic Sans MS Bold"/>
              <a:cs typeface="Comic Sans MS Bold"/>
              <a:sym typeface="Comic Sans MS Bold"/>
            </a:endParaRPr>
          </a:p>
          <a:p>
            <a:pPr lvl="0" marL="1024466" marR="0" indent="-1024466">
              <a:buClr>
                <a:srgbClr val="006187"/>
              </a:buClr>
              <a:buSzPct val="100000"/>
              <a:buFont typeface="Arial"/>
              <a:buChar char="•"/>
              <a:defRPr sz="1800">
                <a:solidFill>
                  <a:srgbClr val="000000"/>
                </a:solidFill>
                <a:uFillTx/>
              </a:defRPr>
            </a:pPr>
            <a:r>
              <a:rPr sz="4400">
                <a:solidFill>
                  <a:srgbClr val="011993"/>
                </a:solidFill>
                <a:uFill>
                  <a:solidFill>
                    <a:srgbClr val="011993"/>
                  </a:solidFill>
                </a:uFill>
                <a:latin typeface="Comic Sans MS Bold"/>
                <a:ea typeface="Comic Sans MS Bold"/>
                <a:cs typeface="Comic Sans MS Bold"/>
                <a:sym typeface="Comic Sans MS Bold"/>
              </a:rPr>
              <a:t>Sport Multiple Choice</a:t>
            </a:r>
            <a:endParaRPr sz="4400">
              <a:solidFill>
                <a:srgbClr val="011993"/>
              </a:solidFill>
              <a:uFill>
                <a:solidFill>
                  <a:srgbClr val="011993"/>
                </a:solidFill>
              </a:uFill>
              <a:latin typeface="Comic Sans MS Bold"/>
              <a:ea typeface="Comic Sans MS Bold"/>
              <a:cs typeface="Comic Sans MS Bold"/>
              <a:sym typeface="Comic Sans MS Bold"/>
            </a:endParaRPr>
          </a:p>
          <a:p>
            <a:pPr lvl="0" marL="1024466" marR="0" indent="-1024466">
              <a:buClr>
                <a:srgbClr val="006187"/>
              </a:buClr>
              <a:buSzPct val="100000"/>
              <a:buFont typeface="Arial"/>
              <a:buChar char="•"/>
              <a:defRPr sz="1800">
                <a:solidFill>
                  <a:srgbClr val="000000"/>
                </a:solidFill>
                <a:uFillTx/>
              </a:defRPr>
            </a:pPr>
            <a:r>
              <a:rPr sz="4400">
                <a:solidFill>
                  <a:srgbClr val="011993"/>
                </a:solidFill>
                <a:uFill>
                  <a:solidFill>
                    <a:srgbClr val="011993"/>
                  </a:solidFill>
                </a:uFill>
                <a:latin typeface="Comic Sans MS Bold"/>
                <a:ea typeface="Comic Sans MS Bold"/>
                <a:cs typeface="Comic Sans MS Bold"/>
                <a:sym typeface="Comic Sans MS Bold"/>
              </a:rPr>
              <a:t>Word Scramble Relay</a:t>
            </a:r>
          </a:p>
        </p:txBody>
      </p:sp>
      <p:pic>
        <p:nvPicPr>
          <p:cNvPr id="345" name="image22.png"/>
          <p:cNvPicPr/>
          <p:nvPr/>
        </p:nvPicPr>
        <p:blipFill>
          <a:blip r:embed="rId7">
            <a:extLst/>
          </a:blip>
          <a:stretch>
            <a:fillRect/>
          </a:stretch>
        </p:blipFill>
        <p:spPr>
          <a:xfrm>
            <a:off x="990600" y="3060700"/>
            <a:ext cx="4419600" cy="4900613"/>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55" name="Group 355"/>
          <p:cNvGrpSpPr/>
          <p:nvPr/>
        </p:nvGrpSpPr>
        <p:grpSpPr>
          <a:xfrm>
            <a:off x="-622301" y="-577852"/>
            <a:ext cx="13970004" cy="13965241"/>
            <a:chOff x="0" y="0"/>
            <a:chExt cx="13970003" cy="13965240"/>
          </a:xfrm>
        </p:grpSpPr>
        <p:pic>
          <p:nvPicPr>
            <p:cNvPr id="347" name="image2.png"/>
            <p:cNvPicPr/>
            <p:nvPr/>
          </p:nvPicPr>
          <p:blipFill>
            <a:blip r:embed="rId2">
              <a:extLst/>
            </a:blip>
            <a:stretch>
              <a:fillRect/>
            </a:stretch>
          </p:blipFill>
          <p:spPr>
            <a:xfrm>
              <a:off x="-1" y="9580563"/>
              <a:ext cx="13970004" cy="290514"/>
            </a:xfrm>
            <a:prstGeom prst="rect">
              <a:avLst/>
            </a:prstGeom>
            <a:ln w="12700" cap="flat">
              <a:noFill/>
              <a:miter lim="400000"/>
            </a:ln>
            <a:effectLst/>
          </p:spPr>
        </p:pic>
        <p:pic>
          <p:nvPicPr>
            <p:cNvPr id="348" name="image2.png"/>
            <p:cNvPicPr/>
            <p:nvPr/>
          </p:nvPicPr>
          <p:blipFill>
            <a:blip r:embed="rId2">
              <a:extLst/>
            </a:blip>
            <a:srcRect l="13270" t="8726" r="0" b="12715"/>
            <a:stretch>
              <a:fillRect/>
            </a:stretch>
          </p:blipFill>
          <p:spPr>
            <a:xfrm>
              <a:off x="1014412" y="2532062"/>
              <a:ext cx="12114215" cy="228602"/>
            </a:xfrm>
            <a:prstGeom prst="rect">
              <a:avLst/>
            </a:prstGeom>
            <a:ln w="12700" cap="flat">
              <a:noFill/>
              <a:miter lim="400000"/>
            </a:ln>
            <a:effectLst/>
          </p:spPr>
        </p:pic>
        <p:pic>
          <p:nvPicPr>
            <p:cNvPr id="349" name="image3.png"/>
            <p:cNvPicPr/>
            <p:nvPr/>
          </p:nvPicPr>
          <p:blipFill>
            <a:blip r:embed="rId3">
              <a:extLst/>
            </a:blip>
            <a:stretch>
              <a:fillRect/>
            </a:stretch>
          </p:blipFill>
          <p:spPr>
            <a:xfrm>
              <a:off x="12863513" y="2393950"/>
              <a:ext cx="228602" cy="7389815"/>
            </a:xfrm>
            <a:prstGeom prst="rect">
              <a:avLst/>
            </a:prstGeom>
            <a:ln w="12700" cap="flat">
              <a:noFill/>
              <a:miter lim="400000"/>
            </a:ln>
            <a:effectLst/>
          </p:spPr>
        </p:pic>
        <p:pic>
          <p:nvPicPr>
            <p:cNvPr id="350" name="image2.png"/>
            <p:cNvPicPr/>
            <p:nvPr/>
          </p:nvPicPr>
          <p:blipFill>
            <a:blip r:embed="rId2">
              <a:extLst/>
            </a:blip>
            <a:stretch>
              <a:fillRect/>
            </a:stretch>
          </p:blipFill>
          <p:spPr>
            <a:xfrm rot="16200000">
              <a:off x="-5724527" y="6837363"/>
              <a:ext cx="13965241" cy="290514"/>
            </a:xfrm>
            <a:prstGeom prst="rect">
              <a:avLst/>
            </a:prstGeom>
            <a:ln w="12700" cap="flat">
              <a:noFill/>
              <a:miter lim="400000"/>
            </a:ln>
            <a:effectLst/>
          </p:spPr>
        </p:pic>
        <p:pic>
          <p:nvPicPr>
            <p:cNvPr id="351" name="image4.png"/>
            <p:cNvPicPr/>
            <p:nvPr/>
          </p:nvPicPr>
          <p:blipFill>
            <a:blip r:embed="rId4">
              <a:extLst/>
            </a:blip>
            <a:srcRect l="37516" t="19718" r="0" b="21085"/>
            <a:stretch>
              <a:fillRect/>
            </a:stretch>
          </p:blipFill>
          <p:spPr>
            <a:xfrm>
              <a:off x="1473200" y="2673350"/>
              <a:ext cx="11479214" cy="228601"/>
            </a:xfrm>
            <a:prstGeom prst="rect">
              <a:avLst/>
            </a:prstGeom>
            <a:ln w="12700" cap="flat">
              <a:noFill/>
              <a:miter lim="400000"/>
            </a:ln>
            <a:effectLst/>
          </p:spPr>
        </p:pic>
        <p:pic>
          <p:nvPicPr>
            <p:cNvPr id="352" name="image5.png"/>
            <p:cNvPicPr/>
            <p:nvPr/>
          </p:nvPicPr>
          <p:blipFill>
            <a:blip r:embed="rId5">
              <a:extLst/>
            </a:blip>
            <a:srcRect l="0" t="19717" r="37516" b="21086"/>
            <a:stretch>
              <a:fillRect/>
            </a:stretch>
          </p:blipFill>
          <p:spPr>
            <a:xfrm>
              <a:off x="1473200" y="9491663"/>
              <a:ext cx="11480802" cy="228602"/>
            </a:xfrm>
            <a:prstGeom prst="rect">
              <a:avLst/>
            </a:prstGeom>
            <a:ln w="12700" cap="flat">
              <a:noFill/>
              <a:miter lim="400000"/>
            </a:ln>
            <a:effectLst/>
          </p:spPr>
        </p:pic>
        <p:pic>
          <p:nvPicPr>
            <p:cNvPr id="353" name="image4.png"/>
            <p:cNvPicPr/>
            <p:nvPr/>
          </p:nvPicPr>
          <p:blipFill>
            <a:blip r:embed="rId4">
              <a:extLst/>
            </a:blip>
            <a:srcRect l="61825" t="19593" r="0" b="20951"/>
            <a:stretch>
              <a:fillRect/>
            </a:stretch>
          </p:blipFill>
          <p:spPr>
            <a:xfrm rot="16200000">
              <a:off x="-2098677" y="6027737"/>
              <a:ext cx="6988178" cy="228602"/>
            </a:xfrm>
            <a:prstGeom prst="rect">
              <a:avLst/>
            </a:prstGeom>
            <a:ln w="12700" cap="flat">
              <a:noFill/>
              <a:miter lim="400000"/>
            </a:ln>
            <a:effectLst/>
          </p:spPr>
        </p:pic>
        <p:pic>
          <p:nvPicPr>
            <p:cNvPr id="354" name="image5.png"/>
            <p:cNvPicPr/>
            <p:nvPr/>
          </p:nvPicPr>
          <p:blipFill>
            <a:blip r:embed="rId5">
              <a:extLst/>
            </a:blip>
            <a:srcRect l="0" t="19592" r="63419" b="20951"/>
            <a:stretch>
              <a:fillRect/>
            </a:stretch>
          </p:blipFill>
          <p:spPr>
            <a:xfrm rot="16200000">
              <a:off x="9629775" y="6097587"/>
              <a:ext cx="6642102" cy="225427"/>
            </a:xfrm>
            <a:prstGeom prst="rect">
              <a:avLst/>
            </a:prstGeom>
            <a:ln w="12700" cap="flat">
              <a:noFill/>
              <a:miter lim="400000"/>
            </a:ln>
            <a:effectLst/>
          </p:spPr>
        </p:pic>
      </p:grpSp>
      <p:pic>
        <p:nvPicPr>
          <p:cNvPr id="356" name="image6.png"/>
          <p:cNvPicPr/>
          <p:nvPr/>
        </p:nvPicPr>
        <p:blipFill>
          <a:blip r:embed="rId6">
            <a:extLst/>
          </a:blip>
          <a:stretch>
            <a:fillRect/>
          </a:stretch>
        </p:blipFill>
        <p:spPr>
          <a:xfrm>
            <a:off x="990600" y="254000"/>
            <a:ext cx="11010900" cy="2349500"/>
          </a:xfrm>
          <a:prstGeom prst="rect">
            <a:avLst/>
          </a:prstGeom>
          <a:ln w="12700">
            <a:miter lim="400000"/>
          </a:ln>
        </p:spPr>
      </p:pic>
      <p:sp>
        <p:nvSpPr>
          <p:cNvPr id="357" name="Shape 357"/>
          <p:cNvSpPr/>
          <p:nvPr>
            <p:ph type="title"/>
          </p:nvPr>
        </p:nvSpPr>
        <p:spPr>
          <a:xfrm>
            <a:off x="1270000" y="254000"/>
            <a:ext cx="10464800" cy="2349500"/>
          </a:xfrm>
          <a:prstGeom prst="rect">
            <a:avLst/>
          </a:prstGeom>
        </p:spPr>
        <p:txBody>
          <a:bodyPr lIns="0" tIns="0" rIns="0" bIns="0">
            <a:normAutofit fontScale="100000" lnSpcReduction="0"/>
          </a:bodyPr>
          <a:lstStyle>
            <a:lvl1pPr>
              <a:defRPr>
                <a:solidFill>
                  <a:srgbClr val="FF2600"/>
                </a:solidFill>
                <a:uFill>
                  <a:solidFill>
                    <a:srgbClr val="FF2600"/>
                  </a:solidFill>
                </a:uFill>
                <a:latin typeface="Comic Sans MS Bold"/>
                <a:ea typeface="Comic Sans MS Bold"/>
                <a:cs typeface="Comic Sans MS Bold"/>
                <a:sym typeface="Comic Sans MS Bold"/>
              </a:defRPr>
            </a:lvl1pPr>
          </a:lstStyle>
          <a:p>
            <a:pPr lvl="0">
              <a:defRPr sz="1800">
                <a:solidFill>
                  <a:srgbClr val="000000"/>
                </a:solidFill>
                <a:uFillTx/>
              </a:defRPr>
            </a:pPr>
            <a:r>
              <a:rPr sz="7200">
                <a:solidFill>
                  <a:srgbClr val="FF2600"/>
                </a:solidFill>
                <a:uFill>
                  <a:solidFill>
                    <a:srgbClr val="FF2600"/>
                  </a:solidFill>
                </a:uFill>
              </a:rPr>
              <a:t>Brain Breaks</a:t>
            </a:r>
          </a:p>
        </p:txBody>
      </p:sp>
      <p:sp>
        <p:nvSpPr>
          <p:cNvPr id="358" name="Shape 358"/>
          <p:cNvSpPr/>
          <p:nvPr/>
        </p:nvSpPr>
        <p:spPr>
          <a:xfrm>
            <a:off x="985836" y="3276600"/>
            <a:ext cx="6418265" cy="472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L="1024466" marR="0" indent="-1024466">
              <a:buClr>
                <a:srgbClr val="00709D"/>
              </a:buClr>
              <a:buSzPct val="100000"/>
              <a:buFont typeface="Arial"/>
              <a:buChar char="•"/>
              <a:tabLst>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defRPr sz="1800">
                <a:solidFill>
                  <a:srgbClr val="000000"/>
                </a:solidFill>
                <a:uFillTx/>
              </a:defRPr>
            </a:pPr>
            <a:r>
              <a:rPr sz="4400">
                <a:solidFill>
                  <a:srgbClr val="011993"/>
                </a:solidFill>
                <a:uFill>
                  <a:solidFill>
                    <a:srgbClr val="011993"/>
                  </a:solidFill>
                </a:uFill>
                <a:latin typeface="Comic Sans MS Bold"/>
                <a:ea typeface="Comic Sans MS Bold"/>
                <a:cs typeface="Comic Sans MS Bold"/>
                <a:sym typeface="Comic Sans MS Bold"/>
              </a:rPr>
              <a:t>Keep It Up</a:t>
            </a:r>
            <a:endParaRPr sz="4400">
              <a:solidFill>
                <a:srgbClr val="011993"/>
              </a:solidFill>
              <a:uFill>
                <a:solidFill>
                  <a:srgbClr val="011993"/>
                </a:solidFill>
              </a:uFill>
              <a:latin typeface="Comic Sans MS Bold"/>
              <a:ea typeface="Comic Sans MS Bold"/>
              <a:cs typeface="Comic Sans MS Bold"/>
              <a:sym typeface="Comic Sans MS Bold"/>
            </a:endParaRPr>
          </a:p>
          <a:p>
            <a:pPr lvl="0" marL="1024466" marR="0" indent="-1024466">
              <a:buClr>
                <a:srgbClr val="00709D"/>
              </a:buClr>
              <a:buSzPct val="100000"/>
              <a:buFont typeface="Arial"/>
              <a:buChar char="•"/>
              <a:tabLst>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defRPr sz="1800">
                <a:solidFill>
                  <a:srgbClr val="000000"/>
                </a:solidFill>
                <a:uFillTx/>
              </a:defRPr>
            </a:pPr>
            <a:r>
              <a:rPr sz="4400">
                <a:solidFill>
                  <a:srgbClr val="011993"/>
                </a:solidFill>
                <a:uFill>
                  <a:solidFill>
                    <a:srgbClr val="011993"/>
                  </a:solidFill>
                </a:uFill>
                <a:latin typeface="Comic Sans MS Bold"/>
                <a:ea typeface="Comic Sans MS Bold"/>
                <a:cs typeface="Comic Sans MS Bold"/>
                <a:sym typeface="Comic Sans MS Bold"/>
              </a:rPr>
              <a:t>Class Volleyball</a:t>
            </a:r>
            <a:endParaRPr sz="4400">
              <a:solidFill>
                <a:srgbClr val="011993"/>
              </a:solidFill>
              <a:uFill>
                <a:solidFill>
                  <a:srgbClr val="011993"/>
                </a:solidFill>
              </a:uFill>
              <a:latin typeface="Comic Sans MS Bold"/>
              <a:ea typeface="Comic Sans MS Bold"/>
              <a:cs typeface="Comic Sans MS Bold"/>
              <a:sym typeface="Comic Sans MS Bold"/>
            </a:endParaRPr>
          </a:p>
          <a:p>
            <a:pPr lvl="0" marL="1024466" marR="0" indent="-1024466">
              <a:buClr>
                <a:srgbClr val="00709D"/>
              </a:buClr>
              <a:buSzPct val="100000"/>
              <a:buFont typeface="Arial"/>
              <a:buChar char="•"/>
              <a:tabLst>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defRPr sz="1800">
                <a:solidFill>
                  <a:srgbClr val="000000"/>
                </a:solidFill>
                <a:uFillTx/>
              </a:defRPr>
            </a:pPr>
            <a:r>
              <a:rPr sz="4400">
                <a:solidFill>
                  <a:srgbClr val="011993"/>
                </a:solidFill>
                <a:uFill>
                  <a:solidFill>
                    <a:srgbClr val="011993"/>
                  </a:solidFill>
                </a:uFill>
                <a:latin typeface="Comic Sans MS Bold"/>
                <a:ea typeface="Comic Sans MS Bold"/>
                <a:cs typeface="Comic Sans MS Bold"/>
                <a:sym typeface="Comic Sans MS Bold"/>
              </a:rPr>
              <a:t>Plates </a:t>
            </a:r>
            <a:endParaRPr sz="4400">
              <a:solidFill>
                <a:srgbClr val="011993"/>
              </a:solidFill>
              <a:uFill>
                <a:solidFill>
                  <a:srgbClr val="011993"/>
                </a:solidFill>
              </a:uFill>
              <a:latin typeface="Comic Sans MS Bold"/>
              <a:ea typeface="Comic Sans MS Bold"/>
              <a:cs typeface="Comic Sans MS Bold"/>
              <a:sym typeface="Comic Sans MS Bold"/>
            </a:endParaRPr>
          </a:p>
          <a:p>
            <a:pPr lvl="0" marL="1024466" marR="0" indent="-1024466">
              <a:buClr>
                <a:srgbClr val="00709D"/>
              </a:buClr>
              <a:buSzPct val="100000"/>
              <a:buFont typeface="Arial"/>
              <a:buChar char="•"/>
              <a:tabLst>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defRPr sz="1800">
                <a:solidFill>
                  <a:srgbClr val="000000"/>
                </a:solidFill>
                <a:uFillTx/>
              </a:defRPr>
            </a:pPr>
            <a:r>
              <a:rPr sz="4400">
                <a:solidFill>
                  <a:srgbClr val="011993"/>
                </a:solidFill>
                <a:uFill>
                  <a:solidFill>
                    <a:srgbClr val="011993"/>
                  </a:solidFill>
                </a:uFill>
                <a:latin typeface="Comic Sans MS Bold"/>
                <a:ea typeface="Comic Sans MS Bold"/>
                <a:cs typeface="Comic Sans MS Bold"/>
                <a:sym typeface="Comic Sans MS Bold"/>
              </a:rPr>
              <a:t>Simon Says </a:t>
            </a:r>
            <a:endParaRPr sz="4400">
              <a:solidFill>
                <a:srgbClr val="011993"/>
              </a:solidFill>
              <a:uFill>
                <a:solidFill>
                  <a:srgbClr val="011993"/>
                </a:solidFill>
              </a:uFill>
              <a:latin typeface="Comic Sans MS Bold"/>
              <a:ea typeface="Comic Sans MS Bold"/>
              <a:cs typeface="Comic Sans MS Bold"/>
              <a:sym typeface="Comic Sans MS Bold"/>
            </a:endParaRPr>
          </a:p>
          <a:p>
            <a:pPr lvl="0" marL="1024466" marR="0" indent="-1024466">
              <a:buClr>
                <a:srgbClr val="00709D"/>
              </a:buClr>
              <a:buSzPct val="100000"/>
              <a:buFont typeface="Arial"/>
              <a:buChar char="•"/>
              <a:tabLst>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defRPr sz="1800">
                <a:solidFill>
                  <a:srgbClr val="000000"/>
                </a:solidFill>
                <a:uFillTx/>
              </a:defRPr>
            </a:pPr>
            <a:r>
              <a:rPr sz="4400">
                <a:solidFill>
                  <a:srgbClr val="011993"/>
                </a:solidFill>
                <a:uFill>
                  <a:solidFill>
                    <a:srgbClr val="011993"/>
                  </a:solidFill>
                </a:uFill>
                <a:latin typeface="Comic Sans MS Bold"/>
                <a:ea typeface="Comic Sans MS Bold"/>
                <a:cs typeface="Comic Sans MS Bold"/>
                <a:sym typeface="Comic Sans MS Bold"/>
              </a:rPr>
              <a:t>Cross Lateral Moves</a:t>
            </a:r>
            <a:endParaRPr sz="4400">
              <a:solidFill>
                <a:srgbClr val="011993"/>
              </a:solidFill>
              <a:uFill>
                <a:solidFill>
                  <a:srgbClr val="011993"/>
                </a:solidFill>
              </a:uFill>
              <a:latin typeface="Comic Sans MS Bold"/>
              <a:ea typeface="Comic Sans MS Bold"/>
              <a:cs typeface="Comic Sans MS Bold"/>
              <a:sym typeface="Comic Sans MS Bold"/>
            </a:endParaRPr>
          </a:p>
          <a:p>
            <a:pPr lvl="0" marL="1024466" marR="0" indent="-1024466">
              <a:buClr>
                <a:srgbClr val="00709D"/>
              </a:buClr>
              <a:buSzPct val="100000"/>
              <a:buFont typeface="Arial"/>
              <a:buChar char="•"/>
              <a:tabLst>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1397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defRPr sz="1800">
                <a:solidFill>
                  <a:srgbClr val="000000"/>
                </a:solidFill>
                <a:uFillTx/>
              </a:defRPr>
            </a:pPr>
            <a:r>
              <a:rPr sz="4400">
                <a:solidFill>
                  <a:srgbClr val="011993"/>
                </a:solidFill>
                <a:uFill>
                  <a:solidFill>
                    <a:srgbClr val="011993"/>
                  </a:solidFill>
                </a:uFill>
                <a:latin typeface="Comic Sans MS Bold"/>
                <a:ea typeface="Comic Sans MS Bold"/>
                <a:cs typeface="Comic Sans MS Bold"/>
                <a:sym typeface="Comic Sans MS Bold"/>
              </a:rPr>
              <a:t>Dance</a:t>
            </a:r>
          </a:p>
        </p:txBody>
      </p:sp>
      <p:pic>
        <p:nvPicPr>
          <p:cNvPr id="359" name="image14.jpeg"/>
          <p:cNvPicPr/>
          <p:nvPr/>
        </p:nvPicPr>
        <p:blipFill>
          <a:blip r:embed="rId7">
            <a:extLst/>
          </a:blip>
          <a:stretch>
            <a:fillRect/>
          </a:stretch>
        </p:blipFill>
        <p:spPr>
          <a:xfrm>
            <a:off x="7335836" y="4648200"/>
            <a:ext cx="5173664" cy="3879852"/>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75" name="Group 175"/>
          <p:cNvGrpSpPr/>
          <p:nvPr/>
        </p:nvGrpSpPr>
        <p:grpSpPr>
          <a:xfrm>
            <a:off x="-622301" y="-577852"/>
            <a:ext cx="13970004" cy="13965241"/>
            <a:chOff x="0" y="0"/>
            <a:chExt cx="13970003" cy="13965240"/>
          </a:xfrm>
        </p:grpSpPr>
        <p:pic>
          <p:nvPicPr>
            <p:cNvPr id="167" name="image2.png"/>
            <p:cNvPicPr/>
            <p:nvPr/>
          </p:nvPicPr>
          <p:blipFill>
            <a:blip r:embed="rId3">
              <a:extLst/>
            </a:blip>
            <a:stretch>
              <a:fillRect/>
            </a:stretch>
          </p:blipFill>
          <p:spPr>
            <a:xfrm>
              <a:off x="-1" y="9580563"/>
              <a:ext cx="13970004" cy="290514"/>
            </a:xfrm>
            <a:prstGeom prst="rect">
              <a:avLst/>
            </a:prstGeom>
            <a:ln w="12700" cap="flat">
              <a:noFill/>
              <a:miter lim="400000"/>
            </a:ln>
            <a:effectLst/>
          </p:spPr>
        </p:pic>
        <p:pic>
          <p:nvPicPr>
            <p:cNvPr id="168" name="image2.png"/>
            <p:cNvPicPr/>
            <p:nvPr/>
          </p:nvPicPr>
          <p:blipFill>
            <a:blip r:embed="rId3">
              <a:extLst/>
            </a:blip>
            <a:srcRect l="13270" t="8726" r="0" b="12715"/>
            <a:stretch>
              <a:fillRect/>
            </a:stretch>
          </p:blipFill>
          <p:spPr>
            <a:xfrm>
              <a:off x="1014412" y="2532062"/>
              <a:ext cx="12114215" cy="228602"/>
            </a:xfrm>
            <a:prstGeom prst="rect">
              <a:avLst/>
            </a:prstGeom>
            <a:ln w="12700" cap="flat">
              <a:noFill/>
              <a:miter lim="400000"/>
            </a:ln>
            <a:effectLst/>
          </p:spPr>
        </p:pic>
        <p:pic>
          <p:nvPicPr>
            <p:cNvPr id="169" name="image3.png"/>
            <p:cNvPicPr/>
            <p:nvPr/>
          </p:nvPicPr>
          <p:blipFill>
            <a:blip r:embed="rId4">
              <a:extLst/>
            </a:blip>
            <a:stretch>
              <a:fillRect/>
            </a:stretch>
          </p:blipFill>
          <p:spPr>
            <a:xfrm>
              <a:off x="12863513" y="2393950"/>
              <a:ext cx="228602" cy="7389815"/>
            </a:xfrm>
            <a:prstGeom prst="rect">
              <a:avLst/>
            </a:prstGeom>
            <a:ln w="12700" cap="flat">
              <a:noFill/>
              <a:miter lim="400000"/>
            </a:ln>
            <a:effectLst/>
          </p:spPr>
        </p:pic>
        <p:pic>
          <p:nvPicPr>
            <p:cNvPr id="170" name="image2.png"/>
            <p:cNvPicPr/>
            <p:nvPr/>
          </p:nvPicPr>
          <p:blipFill>
            <a:blip r:embed="rId3">
              <a:extLst/>
            </a:blip>
            <a:stretch>
              <a:fillRect/>
            </a:stretch>
          </p:blipFill>
          <p:spPr>
            <a:xfrm rot="16200000">
              <a:off x="-5724527" y="6837363"/>
              <a:ext cx="13965241" cy="290514"/>
            </a:xfrm>
            <a:prstGeom prst="rect">
              <a:avLst/>
            </a:prstGeom>
            <a:ln w="12700" cap="flat">
              <a:noFill/>
              <a:miter lim="400000"/>
            </a:ln>
            <a:effectLst/>
          </p:spPr>
        </p:pic>
        <p:pic>
          <p:nvPicPr>
            <p:cNvPr id="171" name="image4.png"/>
            <p:cNvPicPr/>
            <p:nvPr/>
          </p:nvPicPr>
          <p:blipFill>
            <a:blip r:embed="rId5">
              <a:extLst/>
            </a:blip>
            <a:srcRect l="37516" t="19718" r="0" b="21085"/>
            <a:stretch>
              <a:fillRect/>
            </a:stretch>
          </p:blipFill>
          <p:spPr>
            <a:xfrm>
              <a:off x="1473200" y="2673350"/>
              <a:ext cx="11479214" cy="228601"/>
            </a:xfrm>
            <a:prstGeom prst="rect">
              <a:avLst/>
            </a:prstGeom>
            <a:ln w="12700" cap="flat">
              <a:noFill/>
              <a:miter lim="400000"/>
            </a:ln>
            <a:effectLst/>
          </p:spPr>
        </p:pic>
        <p:pic>
          <p:nvPicPr>
            <p:cNvPr id="172" name="image5.png"/>
            <p:cNvPicPr/>
            <p:nvPr/>
          </p:nvPicPr>
          <p:blipFill>
            <a:blip r:embed="rId6">
              <a:extLst/>
            </a:blip>
            <a:srcRect l="0" t="19717" r="37516" b="21086"/>
            <a:stretch>
              <a:fillRect/>
            </a:stretch>
          </p:blipFill>
          <p:spPr>
            <a:xfrm>
              <a:off x="1473200" y="9491663"/>
              <a:ext cx="11480802" cy="228602"/>
            </a:xfrm>
            <a:prstGeom prst="rect">
              <a:avLst/>
            </a:prstGeom>
            <a:ln w="12700" cap="flat">
              <a:noFill/>
              <a:miter lim="400000"/>
            </a:ln>
            <a:effectLst/>
          </p:spPr>
        </p:pic>
        <p:pic>
          <p:nvPicPr>
            <p:cNvPr id="173" name="image4.png"/>
            <p:cNvPicPr/>
            <p:nvPr/>
          </p:nvPicPr>
          <p:blipFill>
            <a:blip r:embed="rId5">
              <a:extLst/>
            </a:blip>
            <a:srcRect l="61825" t="19593" r="0" b="20951"/>
            <a:stretch>
              <a:fillRect/>
            </a:stretch>
          </p:blipFill>
          <p:spPr>
            <a:xfrm rot="16200000">
              <a:off x="-2098677" y="6027737"/>
              <a:ext cx="6988178" cy="228602"/>
            </a:xfrm>
            <a:prstGeom prst="rect">
              <a:avLst/>
            </a:prstGeom>
            <a:ln w="12700" cap="flat">
              <a:noFill/>
              <a:miter lim="400000"/>
            </a:ln>
            <a:effectLst/>
          </p:spPr>
        </p:pic>
        <p:pic>
          <p:nvPicPr>
            <p:cNvPr id="174" name="image5.png"/>
            <p:cNvPicPr/>
            <p:nvPr/>
          </p:nvPicPr>
          <p:blipFill>
            <a:blip r:embed="rId6">
              <a:extLst/>
            </a:blip>
            <a:srcRect l="0" t="19592" r="63419" b="20951"/>
            <a:stretch>
              <a:fillRect/>
            </a:stretch>
          </p:blipFill>
          <p:spPr>
            <a:xfrm rot="16200000">
              <a:off x="9629775" y="6097587"/>
              <a:ext cx="6642102" cy="225427"/>
            </a:xfrm>
            <a:prstGeom prst="rect">
              <a:avLst/>
            </a:prstGeom>
            <a:ln w="12700" cap="flat">
              <a:noFill/>
              <a:miter lim="400000"/>
            </a:ln>
            <a:effectLst/>
          </p:spPr>
        </p:pic>
      </p:grpSp>
      <p:pic>
        <p:nvPicPr>
          <p:cNvPr id="176" name="image6.png"/>
          <p:cNvPicPr/>
          <p:nvPr/>
        </p:nvPicPr>
        <p:blipFill>
          <a:blip r:embed="rId7">
            <a:extLst/>
          </a:blip>
          <a:stretch>
            <a:fillRect/>
          </a:stretch>
        </p:blipFill>
        <p:spPr>
          <a:xfrm>
            <a:off x="990600" y="254000"/>
            <a:ext cx="11010900" cy="2349500"/>
          </a:xfrm>
          <a:prstGeom prst="rect">
            <a:avLst/>
          </a:prstGeom>
          <a:ln w="12700">
            <a:miter lim="400000"/>
          </a:ln>
        </p:spPr>
      </p:pic>
      <p:sp>
        <p:nvSpPr>
          <p:cNvPr id="177" name="Shape 177"/>
          <p:cNvSpPr/>
          <p:nvPr>
            <p:ph type="title"/>
          </p:nvPr>
        </p:nvSpPr>
        <p:spPr>
          <a:xfrm>
            <a:off x="1270000" y="182561"/>
            <a:ext cx="10464800" cy="2490790"/>
          </a:xfrm>
          <a:prstGeom prst="rect">
            <a:avLst/>
          </a:prstGeom>
        </p:spPr>
        <p:txBody>
          <a:bodyPr lIns="0" tIns="0" rIns="0" bIns="0">
            <a:normAutofit fontScale="100000" lnSpcReduction="0"/>
          </a:bodyPr>
          <a:lstStyle>
            <a:lvl1pPr>
              <a:defRPr>
                <a:solidFill>
                  <a:srgbClr val="FF2600"/>
                </a:solidFill>
                <a:uFill>
                  <a:solidFill>
                    <a:srgbClr val="FF2600"/>
                  </a:solidFill>
                </a:uFill>
                <a:latin typeface="Comic Sans MS Bold"/>
                <a:ea typeface="Comic Sans MS Bold"/>
                <a:cs typeface="Comic Sans MS Bold"/>
                <a:sym typeface="Comic Sans MS Bold"/>
              </a:defRPr>
            </a:lvl1pPr>
          </a:lstStyle>
          <a:p>
            <a:pPr lvl="0">
              <a:defRPr sz="1800">
                <a:solidFill>
                  <a:srgbClr val="000000"/>
                </a:solidFill>
                <a:uFillTx/>
              </a:defRPr>
            </a:pPr>
            <a:r>
              <a:rPr sz="7200">
                <a:solidFill>
                  <a:srgbClr val="FF2600"/>
                </a:solidFill>
                <a:uFill>
                  <a:solidFill>
                    <a:srgbClr val="FF2600"/>
                  </a:solidFill>
                </a:uFill>
              </a:rPr>
              <a:t>Have you seen this?</a:t>
            </a:r>
          </a:p>
        </p:txBody>
      </p:sp>
      <p:pic>
        <p:nvPicPr>
          <p:cNvPr id="178" name="image2.jpeg"/>
          <p:cNvPicPr/>
          <p:nvPr/>
        </p:nvPicPr>
        <p:blipFill>
          <a:blip r:embed="rId8">
            <a:extLst/>
          </a:blip>
          <a:stretch>
            <a:fillRect/>
          </a:stretch>
        </p:blipFill>
        <p:spPr>
          <a:xfrm rot="21000000">
            <a:off x="7016750" y="2595561"/>
            <a:ext cx="4729165" cy="3251203"/>
          </a:xfrm>
          <a:prstGeom prst="rect">
            <a:avLst/>
          </a:prstGeom>
          <a:ln w="12700">
            <a:miter lim="400000"/>
          </a:ln>
        </p:spPr>
      </p:pic>
      <p:pic>
        <p:nvPicPr>
          <p:cNvPr id="179" name="image3.jpeg"/>
          <p:cNvPicPr/>
          <p:nvPr/>
        </p:nvPicPr>
        <p:blipFill>
          <a:blip r:embed="rId9">
            <a:extLst/>
          </a:blip>
          <a:stretch>
            <a:fillRect/>
          </a:stretch>
        </p:blipFill>
        <p:spPr>
          <a:xfrm>
            <a:off x="3930650" y="5680075"/>
            <a:ext cx="5038725" cy="3527425"/>
          </a:xfrm>
          <a:prstGeom prst="rect">
            <a:avLst/>
          </a:prstGeom>
          <a:ln w="12700">
            <a:miter lim="400000"/>
          </a:ln>
        </p:spPr>
      </p:pic>
      <p:pic>
        <p:nvPicPr>
          <p:cNvPr id="180" name="image4.jpeg"/>
          <p:cNvPicPr/>
          <p:nvPr/>
        </p:nvPicPr>
        <p:blipFill>
          <a:blip r:embed="rId10">
            <a:extLst/>
          </a:blip>
          <a:stretch>
            <a:fillRect/>
          </a:stretch>
        </p:blipFill>
        <p:spPr>
          <a:xfrm rot="840000">
            <a:off x="935037" y="2597150"/>
            <a:ext cx="3886202" cy="4410077"/>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92" name="Group 192"/>
          <p:cNvGrpSpPr/>
          <p:nvPr/>
        </p:nvGrpSpPr>
        <p:grpSpPr>
          <a:xfrm>
            <a:off x="-622301" y="-577852"/>
            <a:ext cx="13970004" cy="13965241"/>
            <a:chOff x="0" y="0"/>
            <a:chExt cx="13970003" cy="13965240"/>
          </a:xfrm>
        </p:grpSpPr>
        <p:pic>
          <p:nvPicPr>
            <p:cNvPr id="184" name="image2.png"/>
            <p:cNvPicPr/>
            <p:nvPr/>
          </p:nvPicPr>
          <p:blipFill>
            <a:blip r:embed="rId3">
              <a:extLst/>
            </a:blip>
            <a:stretch>
              <a:fillRect/>
            </a:stretch>
          </p:blipFill>
          <p:spPr>
            <a:xfrm>
              <a:off x="-1" y="9580563"/>
              <a:ext cx="13970004" cy="290514"/>
            </a:xfrm>
            <a:prstGeom prst="rect">
              <a:avLst/>
            </a:prstGeom>
            <a:ln w="12700" cap="flat">
              <a:noFill/>
              <a:miter lim="400000"/>
            </a:ln>
            <a:effectLst/>
          </p:spPr>
        </p:pic>
        <p:pic>
          <p:nvPicPr>
            <p:cNvPr id="185" name="image2.png"/>
            <p:cNvPicPr/>
            <p:nvPr/>
          </p:nvPicPr>
          <p:blipFill>
            <a:blip r:embed="rId3">
              <a:extLst/>
            </a:blip>
            <a:srcRect l="13270" t="8726" r="0" b="12715"/>
            <a:stretch>
              <a:fillRect/>
            </a:stretch>
          </p:blipFill>
          <p:spPr>
            <a:xfrm>
              <a:off x="1014412" y="2532062"/>
              <a:ext cx="12114215" cy="228602"/>
            </a:xfrm>
            <a:prstGeom prst="rect">
              <a:avLst/>
            </a:prstGeom>
            <a:ln w="12700" cap="flat">
              <a:noFill/>
              <a:miter lim="400000"/>
            </a:ln>
            <a:effectLst/>
          </p:spPr>
        </p:pic>
        <p:pic>
          <p:nvPicPr>
            <p:cNvPr id="186" name="image3.png"/>
            <p:cNvPicPr/>
            <p:nvPr/>
          </p:nvPicPr>
          <p:blipFill>
            <a:blip r:embed="rId4">
              <a:extLst/>
            </a:blip>
            <a:stretch>
              <a:fillRect/>
            </a:stretch>
          </p:blipFill>
          <p:spPr>
            <a:xfrm>
              <a:off x="12863513" y="2393950"/>
              <a:ext cx="228602" cy="7389815"/>
            </a:xfrm>
            <a:prstGeom prst="rect">
              <a:avLst/>
            </a:prstGeom>
            <a:ln w="12700" cap="flat">
              <a:noFill/>
              <a:miter lim="400000"/>
            </a:ln>
            <a:effectLst/>
          </p:spPr>
        </p:pic>
        <p:pic>
          <p:nvPicPr>
            <p:cNvPr id="187" name="image2.png"/>
            <p:cNvPicPr/>
            <p:nvPr/>
          </p:nvPicPr>
          <p:blipFill>
            <a:blip r:embed="rId3">
              <a:extLst/>
            </a:blip>
            <a:stretch>
              <a:fillRect/>
            </a:stretch>
          </p:blipFill>
          <p:spPr>
            <a:xfrm rot="16200000">
              <a:off x="-5724527" y="6837363"/>
              <a:ext cx="13965241" cy="290514"/>
            </a:xfrm>
            <a:prstGeom prst="rect">
              <a:avLst/>
            </a:prstGeom>
            <a:ln w="12700" cap="flat">
              <a:noFill/>
              <a:miter lim="400000"/>
            </a:ln>
            <a:effectLst/>
          </p:spPr>
        </p:pic>
        <p:pic>
          <p:nvPicPr>
            <p:cNvPr id="188" name="image4.png"/>
            <p:cNvPicPr/>
            <p:nvPr/>
          </p:nvPicPr>
          <p:blipFill>
            <a:blip r:embed="rId5">
              <a:extLst/>
            </a:blip>
            <a:srcRect l="37516" t="19718" r="0" b="21085"/>
            <a:stretch>
              <a:fillRect/>
            </a:stretch>
          </p:blipFill>
          <p:spPr>
            <a:xfrm>
              <a:off x="1473200" y="2673350"/>
              <a:ext cx="11479214" cy="228601"/>
            </a:xfrm>
            <a:prstGeom prst="rect">
              <a:avLst/>
            </a:prstGeom>
            <a:ln w="12700" cap="flat">
              <a:noFill/>
              <a:miter lim="400000"/>
            </a:ln>
            <a:effectLst/>
          </p:spPr>
        </p:pic>
        <p:pic>
          <p:nvPicPr>
            <p:cNvPr id="189" name="image5.png"/>
            <p:cNvPicPr/>
            <p:nvPr/>
          </p:nvPicPr>
          <p:blipFill>
            <a:blip r:embed="rId6">
              <a:extLst/>
            </a:blip>
            <a:srcRect l="0" t="19717" r="37516" b="21086"/>
            <a:stretch>
              <a:fillRect/>
            </a:stretch>
          </p:blipFill>
          <p:spPr>
            <a:xfrm>
              <a:off x="1473200" y="9491663"/>
              <a:ext cx="11480802" cy="228602"/>
            </a:xfrm>
            <a:prstGeom prst="rect">
              <a:avLst/>
            </a:prstGeom>
            <a:ln w="12700" cap="flat">
              <a:noFill/>
              <a:miter lim="400000"/>
            </a:ln>
            <a:effectLst/>
          </p:spPr>
        </p:pic>
        <p:pic>
          <p:nvPicPr>
            <p:cNvPr id="190" name="image4.png"/>
            <p:cNvPicPr/>
            <p:nvPr/>
          </p:nvPicPr>
          <p:blipFill>
            <a:blip r:embed="rId5">
              <a:extLst/>
            </a:blip>
            <a:srcRect l="61825" t="19593" r="0" b="20951"/>
            <a:stretch>
              <a:fillRect/>
            </a:stretch>
          </p:blipFill>
          <p:spPr>
            <a:xfrm rot="16200000">
              <a:off x="-2098677" y="6027737"/>
              <a:ext cx="6988178" cy="228602"/>
            </a:xfrm>
            <a:prstGeom prst="rect">
              <a:avLst/>
            </a:prstGeom>
            <a:ln w="12700" cap="flat">
              <a:noFill/>
              <a:miter lim="400000"/>
            </a:ln>
            <a:effectLst/>
          </p:spPr>
        </p:pic>
        <p:pic>
          <p:nvPicPr>
            <p:cNvPr id="191" name="image5.png"/>
            <p:cNvPicPr/>
            <p:nvPr/>
          </p:nvPicPr>
          <p:blipFill>
            <a:blip r:embed="rId6">
              <a:extLst/>
            </a:blip>
            <a:srcRect l="0" t="19592" r="63419" b="20951"/>
            <a:stretch>
              <a:fillRect/>
            </a:stretch>
          </p:blipFill>
          <p:spPr>
            <a:xfrm rot="16200000">
              <a:off x="9629775" y="6097587"/>
              <a:ext cx="6642102" cy="225427"/>
            </a:xfrm>
            <a:prstGeom prst="rect">
              <a:avLst/>
            </a:prstGeom>
            <a:ln w="12700" cap="flat">
              <a:noFill/>
              <a:miter lim="400000"/>
            </a:ln>
            <a:effectLst/>
          </p:spPr>
        </p:pic>
      </p:grpSp>
      <p:pic>
        <p:nvPicPr>
          <p:cNvPr id="193" name="image6.png"/>
          <p:cNvPicPr/>
          <p:nvPr/>
        </p:nvPicPr>
        <p:blipFill>
          <a:blip r:embed="rId7">
            <a:extLst/>
          </a:blip>
          <a:stretch>
            <a:fillRect/>
          </a:stretch>
        </p:blipFill>
        <p:spPr>
          <a:xfrm>
            <a:off x="990600" y="254000"/>
            <a:ext cx="11010900" cy="2349500"/>
          </a:xfrm>
          <a:prstGeom prst="rect">
            <a:avLst/>
          </a:prstGeom>
          <a:ln w="12700">
            <a:miter lim="400000"/>
          </a:ln>
        </p:spPr>
      </p:pic>
      <p:sp>
        <p:nvSpPr>
          <p:cNvPr id="194" name="Shape 194"/>
          <p:cNvSpPr/>
          <p:nvPr>
            <p:ph type="title"/>
          </p:nvPr>
        </p:nvSpPr>
        <p:spPr>
          <a:xfrm>
            <a:off x="987425" y="182561"/>
            <a:ext cx="11255375" cy="2490790"/>
          </a:xfrm>
          <a:prstGeom prst="rect">
            <a:avLst/>
          </a:prstGeom>
        </p:spPr>
        <p:txBody>
          <a:bodyPr lIns="0" tIns="0" rIns="0" bIns="0">
            <a:normAutofit fontScale="100000" lnSpcReduction="0"/>
          </a:bodyPr>
          <a:lstStyle>
            <a:lvl1pPr>
              <a:defRPr>
                <a:solidFill>
                  <a:srgbClr val="FF2600"/>
                </a:solidFill>
                <a:uFill>
                  <a:solidFill>
                    <a:srgbClr val="FF2600"/>
                  </a:solidFill>
                </a:uFill>
                <a:latin typeface="Comic Sans MS Bold"/>
                <a:ea typeface="Comic Sans MS Bold"/>
                <a:cs typeface="Comic Sans MS Bold"/>
                <a:sym typeface="Comic Sans MS Bold"/>
              </a:defRPr>
            </a:lvl1pPr>
          </a:lstStyle>
          <a:p>
            <a:pPr lvl="0">
              <a:defRPr sz="1800">
                <a:solidFill>
                  <a:srgbClr val="000000"/>
                </a:solidFill>
                <a:uFillTx/>
              </a:defRPr>
            </a:pPr>
            <a:r>
              <a:rPr sz="7200">
                <a:solidFill>
                  <a:srgbClr val="FF2600"/>
                </a:solidFill>
                <a:uFill>
                  <a:solidFill>
                    <a:srgbClr val="FF2600"/>
                  </a:solidFill>
                </a:uFill>
              </a:rPr>
              <a:t>WHY does this happen?</a:t>
            </a:r>
          </a:p>
        </p:txBody>
      </p:sp>
      <p:sp>
        <p:nvSpPr>
          <p:cNvPr id="195" name="Shape 195"/>
          <p:cNvSpPr/>
          <p:nvPr/>
        </p:nvSpPr>
        <p:spPr>
          <a:xfrm>
            <a:off x="984249" y="3827462"/>
            <a:ext cx="5705478" cy="3581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R="0" indent="0">
              <a:defRPr sz="1800">
                <a:solidFill>
                  <a:srgbClr val="000000"/>
                </a:solidFill>
                <a:uFillTx/>
              </a:defRPr>
            </a:pPr>
            <a:r>
              <a:rPr sz="5400">
                <a:solidFill>
                  <a:srgbClr val="011993"/>
                </a:solidFill>
                <a:uFill>
                  <a:solidFill>
                    <a:srgbClr val="011993"/>
                  </a:solidFill>
                </a:uFill>
                <a:latin typeface="Comic Sans MS Bold"/>
                <a:ea typeface="Comic Sans MS Bold"/>
                <a:cs typeface="Comic Sans MS Bold"/>
                <a:sym typeface="Comic Sans MS Bold"/>
              </a:rPr>
              <a:t>It’s natural!</a:t>
            </a:r>
            <a:endParaRPr sz="5400">
              <a:solidFill>
                <a:srgbClr val="011993"/>
              </a:solidFill>
              <a:uFill>
                <a:solidFill>
                  <a:srgbClr val="011993"/>
                </a:solidFill>
              </a:uFill>
              <a:latin typeface="Comic Sans MS Bold"/>
              <a:ea typeface="Comic Sans MS Bold"/>
              <a:cs typeface="Comic Sans MS Bold"/>
              <a:sym typeface="Comic Sans MS Bold"/>
            </a:endParaRPr>
          </a:p>
          <a:p>
            <a:pPr lvl="0" marR="0" indent="0">
              <a:defRPr sz="1800">
                <a:solidFill>
                  <a:srgbClr val="000000"/>
                </a:solidFill>
                <a:uFillTx/>
              </a:defRPr>
            </a:pP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defRPr sz="1800">
                <a:solidFill>
                  <a:srgbClr val="000000"/>
                </a:solidFill>
                <a:uFillTx/>
              </a:defRPr>
            </a:pP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Average attention span is 15 to 20 minutes</a:t>
            </a:r>
          </a:p>
        </p:txBody>
      </p:sp>
      <p:pic>
        <p:nvPicPr>
          <p:cNvPr id="196" name="image5.jpeg"/>
          <p:cNvPicPr/>
          <p:nvPr/>
        </p:nvPicPr>
        <p:blipFill>
          <a:blip r:embed="rId8">
            <a:extLst/>
          </a:blip>
          <a:stretch>
            <a:fillRect/>
          </a:stretch>
        </p:blipFill>
        <p:spPr>
          <a:xfrm>
            <a:off x="6496050" y="3827462"/>
            <a:ext cx="6388100" cy="4392613"/>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0" name="image20.png"/>
          <p:cNvPicPr/>
          <p:nvPr/>
        </p:nvPicPr>
        <p:blipFill>
          <a:blip r:embed="rId3">
            <a:extLst/>
          </a:blip>
          <a:stretch>
            <a:fillRect/>
          </a:stretch>
        </p:blipFill>
        <p:spPr>
          <a:xfrm>
            <a:off x="774700" y="381000"/>
            <a:ext cx="3795713" cy="4189413"/>
          </a:xfrm>
          <a:prstGeom prst="rect">
            <a:avLst/>
          </a:prstGeom>
          <a:ln w="12700">
            <a:miter lim="400000"/>
          </a:ln>
        </p:spPr>
      </p:pic>
      <p:pic>
        <p:nvPicPr>
          <p:cNvPr id="201" name="image6.jpeg"/>
          <p:cNvPicPr/>
          <p:nvPr/>
        </p:nvPicPr>
        <p:blipFill>
          <a:blip r:embed="rId4">
            <a:extLst/>
          </a:blip>
          <a:stretch>
            <a:fillRect/>
          </a:stretch>
        </p:blipFill>
        <p:spPr>
          <a:xfrm>
            <a:off x="7569200" y="1676400"/>
            <a:ext cx="5181600" cy="3886200"/>
          </a:xfrm>
          <a:prstGeom prst="rect">
            <a:avLst/>
          </a:prstGeom>
          <a:ln w="12700">
            <a:miter lim="400000"/>
          </a:ln>
        </p:spPr>
      </p:pic>
      <p:pic>
        <p:nvPicPr>
          <p:cNvPr id="202" name="image7.jpeg"/>
          <p:cNvPicPr/>
          <p:nvPr/>
        </p:nvPicPr>
        <p:blipFill>
          <a:blip r:embed="rId5">
            <a:extLst/>
          </a:blip>
          <a:stretch>
            <a:fillRect/>
          </a:stretch>
        </p:blipFill>
        <p:spPr>
          <a:xfrm>
            <a:off x="2673350" y="4876800"/>
            <a:ext cx="4410075" cy="44084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01"/>
                                        </p:tgtEl>
                                        <p:attrNameLst>
                                          <p:attrName>style.visibility</p:attrName>
                                        </p:attrNameLst>
                                      </p:cBhvr>
                                      <p:to>
                                        <p:strVal val="visible"/>
                                      </p:to>
                                    </p:set>
                                    <p:animEffect filter="fade" transition="in">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02"/>
                                        </p:tgtEl>
                                        <p:attrNameLst>
                                          <p:attrName>style.visibility</p:attrName>
                                        </p:attrNameLst>
                                      </p:cBhvr>
                                      <p:to>
                                        <p:strVal val="visible"/>
                                      </p:to>
                                    </p:set>
                                    <p:animEffect filter="fade" transition="in">
                                      <p:cBhvr>
                                        <p:cTn id="12"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1"/>
      <p:bldP build="whole" bldLvl="1" animBg="1" rev="0" advAuto="0" spid="202"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14" name="Group 214"/>
          <p:cNvGrpSpPr/>
          <p:nvPr/>
        </p:nvGrpSpPr>
        <p:grpSpPr>
          <a:xfrm>
            <a:off x="-622301" y="-577852"/>
            <a:ext cx="13970004" cy="13965241"/>
            <a:chOff x="0" y="0"/>
            <a:chExt cx="13970003" cy="13965240"/>
          </a:xfrm>
        </p:grpSpPr>
        <p:pic>
          <p:nvPicPr>
            <p:cNvPr id="206" name="image2.png"/>
            <p:cNvPicPr/>
            <p:nvPr/>
          </p:nvPicPr>
          <p:blipFill>
            <a:blip r:embed="rId3">
              <a:extLst/>
            </a:blip>
            <a:stretch>
              <a:fillRect/>
            </a:stretch>
          </p:blipFill>
          <p:spPr>
            <a:xfrm>
              <a:off x="-1" y="9580563"/>
              <a:ext cx="13970004" cy="290514"/>
            </a:xfrm>
            <a:prstGeom prst="rect">
              <a:avLst/>
            </a:prstGeom>
            <a:ln w="12700" cap="flat">
              <a:noFill/>
              <a:miter lim="400000"/>
            </a:ln>
            <a:effectLst/>
          </p:spPr>
        </p:pic>
        <p:pic>
          <p:nvPicPr>
            <p:cNvPr id="207" name="image2.png"/>
            <p:cNvPicPr/>
            <p:nvPr/>
          </p:nvPicPr>
          <p:blipFill>
            <a:blip r:embed="rId3">
              <a:extLst/>
            </a:blip>
            <a:srcRect l="13270" t="8726" r="0" b="12715"/>
            <a:stretch>
              <a:fillRect/>
            </a:stretch>
          </p:blipFill>
          <p:spPr>
            <a:xfrm>
              <a:off x="1014412" y="2532062"/>
              <a:ext cx="12114215" cy="228602"/>
            </a:xfrm>
            <a:prstGeom prst="rect">
              <a:avLst/>
            </a:prstGeom>
            <a:ln w="12700" cap="flat">
              <a:noFill/>
              <a:miter lim="400000"/>
            </a:ln>
            <a:effectLst/>
          </p:spPr>
        </p:pic>
        <p:pic>
          <p:nvPicPr>
            <p:cNvPr id="208" name="image3.png"/>
            <p:cNvPicPr/>
            <p:nvPr/>
          </p:nvPicPr>
          <p:blipFill>
            <a:blip r:embed="rId4">
              <a:extLst/>
            </a:blip>
            <a:stretch>
              <a:fillRect/>
            </a:stretch>
          </p:blipFill>
          <p:spPr>
            <a:xfrm>
              <a:off x="12863513" y="2393950"/>
              <a:ext cx="228602" cy="7389815"/>
            </a:xfrm>
            <a:prstGeom prst="rect">
              <a:avLst/>
            </a:prstGeom>
            <a:ln w="12700" cap="flat">
              <a:noFill/>
              <a:miter lim="400000"/>
            </a:ln>
            <a:effectLst/>
          </p:spPr>
        </p:pic>
        <p:pic>
          <p:nvPicPr>
            <p:cNvPr id="209" name="image2.png"/>
            <p:cNvPicPr/>
            <p:nvPr/>
          </p:nvPicPr>
          <p:blipFill>
            <a:blip r:embed="rId3">
              <a:extLst/>
            </a:blip>
            <a:stretch>
              <a:fillRect/>
            </a:stretch>
          </p:blipFill>
          <p:spPr>
            <a:xfrm rot="16200000">
              <a:off x="-5724527" y="6837363"/>
              <a:ext cx="13965241" cy="290514"/>
            </a:xfrm>
            <a:prstGeom prst="rect">
              <a:avLst/>
            </a:prstGeom>
            <a:ln w="12700" cap="flat">
              <a:noFill/>
              <a:miter lim="400000"/>
            </a:ln>
            <a:effectLst/>
          </p:spPr>
        </p:pic>
        <p:pic>
          <p:nvPicPr>
            <p:cNvPr id="210" name="image4.png"/>
            <p:cNvPicPr/>
            <p:nvPr/>
          </p:nvPicPr>
          <p:blipFill>
            <a:blip r:embed="rId5">
              <a:extLst/>
            </a:blip>
            <a:srcRect l="37516" t="19718" r="0" b="21085"/>
            <a:stretch>
              <a:fillRect/>
            </a:stretch>
          </p:blipFill>
          <p:spPr>
            <a:xfrm>
              <a:off x="1473200" y="2673350"/>
              <a:ext cx="11479214" cy="228601"/>
            </a:xfrm>
            <a:prstGeom prst="rect">
              <a:avLst/>
            </a:prstGeom>
            <a:ln w="12700" cap="flat">
              <a:noFill/>
              <a:miter lim="400000"/>
            </a:ln>
            <a:effectLst/>
          </p:spPr>
        </p:pic>
        <p:pic>
          <p:nvPicPr>
            <p:cNvPr id="211" name="image5.png"/>
            <p:cNvPicPr/>
            <p:nvPr/>
          </p:nvPicPr>
          <p:blipFill>
            <a:blip r:embed="rId6">
              <a:extLst/>
            </a:blip>
            <a:srcRect l="0" t="19717" r="37516" b="21086"/>
            <a:stretch>
              <a:fillRect/>
            </a:stretch>
          </p:blipFill>
          <p:spPr>
            <a:xfrm>
              <a:off x="1473200" y="9491663"/>
              <a:ext cx="11480802" cy="228602"/>
            </a:xfrm>
            <a:prstGeom prst="rect">
              <a:avLst/>
            </a:prstGeom>
            <a:ln w="12700" cap="flat">
              <a:noFill/>
              <a:miter lim="400000"/>
            </a:ln>
            <a:effectLst/>
          </p:spPr>
        </p:pic>
        <p:pic>
          <p:nvPicPr>
            <p:cNvPr id="212" name="image4.png"/>
            <p:cNvPicPr/>
            <p:nvPr/>
          </p:nvPicPr>
          <p:blipFill>
            <a:blip r:embed="rId5">
              <a:extLst/>
            </a:blip>
            <a:srcRect l="61825" t="19593" r="0" b="20951"/>
            <a:stretch>
              <a:fillRect/>
            </a:stretch>
          </p:blipFill>
          <p:spPr>
            <a:xfrm rot="16200000">
              <a:off x="-2098677" y="6027737"/>
              <a:ext cx="6988178" cy="228602"/>
            </a:xfrm>
            <a:prstGeom prst="rect">
              <a:avLst/>
            </a:prstGeom>
            <a:ln w="12700" cap="flat">
              <a:noFill/>
              <a:miter lim="400000"/>
            </a:ln>
            <a:effectLst/>
          </p:spPr>
        </p:pic>
        <p:pic>
          <p:nvPicPr>
            <p:cNvPr id="213" name="image5.png"/>
            <p:cNvPicPr/>
            <p:nvPr/>
          </p:nvPicPr>
          <p:blipFill>
            <a:blip r:embed="rId6">
              <a:extLst/>
            </a:blip>
            <a:srcRect l="0" t="19592" r="63419" b="20951"/>
            <a:stretch>
              <a:fillRect/>
            </a:stretch>
          </p:blipFill>
          <p:spPr>
            <a:xfrm rot="16200000">
              <a:off x="9629775" y="6097587"/>
              <a:ext cx="6642102" cy="225427"/>
            </a:xfrm>
            <a:prstGeom prst="rect">
              <a:avLst/>
            </a:prstGeom>
            <a:ln w="12700" cap="flat">
              <a:noFill/>
              <a:miter lim="400000"/>
            </a:ln>
            <a:effectLst/>
          </p:spPr>
        </p:pic>
      </p:grpSp>
      <p:pic>
        <p:nvPicPr>
          <p:cNvPr id="215" name="image6.png"/>
          <p:cNvPicPr/>
          <p:nvPr/>
        </p:nvPicPr>
        <p:blipFill>
          <a:blip r:embed="rId7">
            <a:extLst/>
          </a:blip>
          <a:stretch>
            <a:fillRect/>
          </a:stretch>
        </p:blipFill>
        <p:spPr>
          <a:xfrm>
            <a:off x="990600" y="254000"/>
            <a:ext cx="11010900" cy="2349500"/>
          </a:xfrm>
          <a:prstGeom prst="rect">
            <a:avLst/>
          </a:prstGeom>
          <a:ln w="12700">
            <a:miter lim="400000"/>
          </a:ln>
        </p:spPr>
      </p:pic>
      <p:sp>
        <p:nvSpPr>
          <p:cNvPr id="216" name="Shape 216"/>
          <p:cNvSpPr/>
          <p:nvPr>
            <p:ph type="title"/>
          </p:nvPr>
        </p:nvSpPr>
        <p:spPr>
          <a:xfrm>
            <a:off x="1130300" y="106361"/>
            <a:ext cx="10464800" cy="2490790"/>
          </a:xfrm>
          <a:prstGeom prst="rect">
            <a:avLst/>
          </a:prstGeom>
        </p:spPr>
        <p:txBody>
          <a:bodyPr lIns="0" tIns="0" rIns="0" bIns="0">
            <a:normAutofit fontScale="100000" lnSpcReduction="0"/>
          </a:bodyPr>
          <a:lstStyle/>
          <a:p>
            <a:pPr lvl="0">
              <a:defRPr sz="1800">
                <a:solidFill>
                  <a:srgbClr val="000000"/>
                </a:solidFill>
                <a:uFillTx/>
              </a:defRPr>
            </a:pPr>
            <a:r>
              <a:rPr sz="7200">
                <a:solidFill>
                  <a:srgbClr val="528D4D"/>
                </a:solidFill>
                <a:uFill>
                  <a:solidFill>
                    <a:srgbClr val="528D4D"/>
                  </a:solidFill>
                </a:uFill>
                <a:latin typeface="Comic Sans MS"/>
                <a:ea typeface="Comic Sans MS"/>
                <a:cs typeface="Comic Sans MS"/>
                <a:sym typeface="Comic Sans MS"/>
              </a:rPr>
              <a:t> </a:t>
            </a:r>
            <a:r>
              <a:rPr sz="7200">
                <a:solidFill>
                  <a:srgbClr val="FF2600"/>
                </a:solidFill>
                <a:uFill>
                  <a:solidFill>
                    <a:srgbClr val="FF2600"/>
                  </a:solidFill>
                </a:uFill>
                <a:latin typeface="Comic Sans MS Bold"/>
                <a:ea typeface="Comic Sans MS Bold"/>
                <a:cs typeface="Comic Sans MS Bold"/>
                <a:sym typeface="Comic Sans MS Bold"/>
              </a:rPr>
              <a:t>The Hidden Senses</a:t>
            </a:r>
          </a:p>
        </p:txBody>
      </p:sp>
      <p:pic>
        <p:nvPicPr>
          <p:cNvPr id="217" name="image8.jpeg"/>
          <p:cNvPicPr/>
          <p:nvPr/>
        </p:nvPicPr>
        <p:blipFill>
          <a:blip r:embed="rId8">
            <a:extLst/>
          </a:blip>
          <a:stretch>
            <a:fillRect/>
          </a:stretch>
        </p:blipFill>
        <p:spPr>
          <a:xfrm>
            <a:off x="5087937" y="3019425"/>
            <a:ext cx="2547939" cy="5094288"/>
          </a:xfrm>
          <a:prstGeom prst="rect">
            <a:avLst/>
          </a:prstGeom>
          <a:ln w="12700">
            <a:miter lim="400000"/>
          </a:ln>
        </p:spPr>
      </p:pic>
      <p:sp>
        <p:nvSpPr>
          <p:cNvPr id="218" name="Shape 218"/>
          <p:cNvSpPr/>
          <p:nvPr/>
        </p:nvSpPr>
        <p:spPr>
          <a:xfrm>
            <a:off x="8026400" y="3257550"/>
            <a:ext cx="4038600" cy="2616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R="0" indent="0">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INSIDE</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defRPr sz="1800">
                <a:solidFill>
                  <a:srgbClr val="000000"/>
                </a:solidFill>
                <a:uFillTx/>
              </a:defRPr>
            </a:pP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buClr>
                <a:srgbClr val="006187"/>
              </a:buClr>
              <a:buSzPct val="100000"/>
              <a:buFont typeface="Arial"/>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Vestibular</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buClr>
                <a:srgbClr val="006187"/>
              </a:buClr>
              <a:buSzPct val="100000"/>
              <a:buFont typeface="Arial"/>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Proprioception</a:t>
            </a:r>
          </a:p>
        </p:txBody>
      </p:sp>
      <p:sp>
        <p:nvSpPr>
          <p:cNvPr id="219" name="Shape 219"/>
          <p:cNvSpPr/>
          <p:nvPr/>
        </p:nvSpPr>
        <p:spPr>
          <a:xfrm>
            <a:off x="990600" y="3151186"/>
            <a:ext cx="4254500" cy="4521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R="0" indent="0">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OUTSIDE</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defRPr sz="1800">
                <a:solidFill>
                  <a:srgbClr val="000000"/>
                </a:solidFill>
                <a:uFillTx/>
              </a:defRPr>
            </a:pP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buClr>
                <a:srgbClr val="006187"/>
              </a:buClr>
              <a:buSzPct val="100000"/>
              <a:buFont typeface="Arial"/>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Visual</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buClr>
                <a:srgbClr val="006187"/>
              </a:buClr>
              <a:buSzPct val="100000"/>
              <a:buFont typeface="Arial"/>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Auditory</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buClr>
                <a:srgbClr val="006187"/>
              </a:buClr>
              <a:buSzPct val="100000"/>
              <a:buFont typeface="Arial"/>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Olfactory</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buClr>
                <a:srgbClr val="006187"/>
              </a:buClr>
              <a:buSzPct val="100000"/>
              <a:buFont typeface="Arial"/>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Tactile</a:t>
            </a:r>
            <a:endParaRPr sz="3600">
              <a:solidFill>
                <a:srgbClr val="011993"/>
              </a:solidFill>
              <a:uFill>
                <a:solidFill>
                  <a:srgbClr val="011993"/>
                </a:solidFill>
              </a:uFill>
              <a:latin typeface="Comic Sans MS Bold"/>
              <a:ea typeface="Comic Sans MS Bold"/>
              <a:cs typeface="Comic Sans MS Bold"/>
              <a:sym typeface="Comic Sans MS Bold"/>
            </a:endParaRPr>
          </a:p>
          <a:p>
            <a:pPr lvl="0" marR="0" indent="0">
              <a:buClr>
                <a:srgbClr val="006187"/>
              </a:buClr>
              <a:buSzPct val="100000"/>
              <a:buFont typeface="Arial"/>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Gustatory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218"/>
                                        </p:tgtEl>
                                        <p:attrNameLst>
                                          <p:attrName>style.visibility</p:attrName>
                                        </p:attrNameLst>
                                      </p:cBhvr>
                                      <p:to>
                                        <p:strVal val="visible"/>
                                      </p:to>
                                    </p:set>
                                    <p:animEffect filter="box(in)" transition="in">
                                      <p:cBhvr>
                                        <p:cTn id="7"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31" name="Group 231"/>
          <p:cNvGrpSpPr/>
          <p:nvPr/>
        </p:nvGrpSpPr>
        <p:grpSpPr>
          <a:xfrm>
            <a:off x="-622301" y="-577850"/>
            <a:ext cx="13970004" cy="13968414"/>
            <a:chOff x="0" y="0"/>
            <a:chExt cx="13970003" cy="13968412"/>
          </a:xfrm>
        </p:grpSpPr>
        <p:pic>
          <p:nvPicPr>
            <p:cNvPr id="223" name="image2.png"/>
            <p:cNvPicPr/>
            <p:nvPr/>
          </p:nvPicPr>
          <p:blipFill>
            <a:blip r:embed="rId2">
              <a:alphaModFix amt="69998"/>
              <a:extLst/>
            </a:blip>
            <a:stretch>
              <a:fillRect/>
            </a:stretch>
          </p:blipFill>
          <p:spPr>
            <a:xfrm>
              <a:off x="-1" y="9582150"/>
              <a:ext cx="13970004" cy="290514"/>
            </a:xfrm>
            <a:prstGeom prst="rect">
              <a:avLst/>
            </a:prstGeom>
            <a:ln w="12700" cap="flat">
              <a:noFill/>
              <a:miter lim="400000"/>
            </a:ln>
            <a:effectLst/>
          </p:spPr>
        </p:pic>
        <p:pic>
          <p:nvPicPr>
            <p:cNvPr id="224" name="image2.png"/>
            <p:cNvPicPr/>
            <p:nvPr/>
          </p:nvPicPr>
          <p:blipFill>
            <a:blip r:embed="rId2">
              <a:alphaModFix amt="69998"/>
              <a:extLst/>
            </a:blip>
            <a:srcRect l="13270" t="8726" r="0" b="12720"/>
            <a:stretch>
              <a:fillRect/>
            </a:stretch>
          </p:blipFill>
          <p:spPr>
            <a:xfrm>
              <a:off x="1016000" y="2533650"/>
              <a:ext cx="12114215" cy="228601"/>
            </a:xfrm>
            <a:prstGeom prst="rect">
              <a:avLst/>
            </a:prstGeom>
            <a:ln w="12700" cap="flat">
              <a:noFill/>
              <a:miter lim="400000"/>
            </a:ln>
            <a:effectLst/>
          </p:spPr>
        </p:pic>
        <p:pic>
          <p:nvPicPr>
            <p:cNvPr id="225" name="image3.png"/>
            <p:cNvPicPr/>
            <p:nvPr/>
          </p:nvPicPr>
          <p:blipFill>
            <a:blip r:embed="rId3">
              <a:alphaModFix amt="69998"/>
              <a:extLst/>
            </a:blip>
            <a:stretch>
              <a:fillRect/>
            </a:stretch>
          </p:blipFill>
          <p:spPr>
            <a:xfrm>
              <a:off x="12865101" y="2393950"/>
              <a:ext cx="228601" cy="7391401"/>
            </a:xfrm>
            <a:prstGeom prst="rect">
              <a:avLst/>
            </a:prstGeom>
            <a:ln w="12700" cap="flat">
              <a:noFill/>
              <a:miter lim="400000"/>
            </a:ln>
            <a:effectLst/>
          </p:spPr>
        </p:pic>
        <p:pic>
          <p:nvPicPr>
            <p:cNvPr id="226" name="image2.png"/>
            <p:cNvPicPr/>
            <p:nvPr/>
          </p:nvPicPr>
          <p:blipFill>
            <a:blip r:embed="rId2">
              <a:alphaModFix amt="69998"/>
              <a:extLst/>
            </a:blip>
            <a:stretch>
              <a:fillRect/>
            </a:stretch>
          </p:blipFill>
          <p:spPr>
            <a:xfrm rot="16200000">
              <a:off x="-5726113" y="6838950"/>
              <a:ext cx="13968413" cy="290514"/>
            </a:xfrm>
            <a:prstGeom prst="rect">
              <a:avLst/>
            </a:prstGeom>
            <a:ln w="12700" cap="flat">
              <a:noFill/>
              <a:miter lim="400000"/>
            </a:ln>
            <a:effectLst/>
          </p:spPr>
        </p:pic>
        <p:pic>
          <p:nvPicPr>
            <p:cNvPr id="227" name="image4.png"/>
            <p:cNvPicPr/>
            <p:nvPr/>
          </p:nvPicPr>
          <p:blipFill>
            <a:blip r:embed="rId4">
              <a:alphaModFix amt="50000"/>
              <a:extLst/>
            </a:blip>
            <a:srcRect l="37516" t="19725" r="0" b="21086"/>
            <a:stretch>
              <a:fillRect/>
            </a:stretch>
          </p:blipFill>
          <p:spPr>
            <a:xfrm>
              <a:off x="1473200" y="2673350"/>
              <a:ext cx="11480802" cy="228601"/>
            </a:xfrm>
            <a:prstGeom prst="rect">
              <a:avLst/>
            </a:prstGeom>
            <a:ln w="12700" cap="flat">
              <a:noFill/>
              <a:miter lim="400000"/>
            </a:ln>
            <a:effectLst/>
          </p:spPr>
        </p:pic>
        <p:pic>
          <p:nvPicPr>
            <p:cNvPr id="228" name="image5.png"/>
            <p:cNvPicPr/>
            <p:nvPr/>
          </p:nvPicPr>
          <p:blipFill>
            <a:blip r:embed="rId5">
              <a:alphaModFix amt="50000"/>
              <a:extLst/>
            </a:blip>
            <a:srcRect l="0" t="19721" r="37516" b="21089"/>
            <a:stretch>
              <a:fillRect/>
            </a:stretch>
          </p:blipFill>
          <p:spPr>
            <a:xfrm>
              <a:off x="1473200" y="9493250"/>
              <a:ext cx="11480802" cy="228601"/>
            </a:xfrm>
            <a:prstGeom prst="rect">
              <a:avLst/>
            </a:prstGeom>
            <a:ln w="12700" cap="flat">
              <a:noFill/>
              <a:miter lim="400000"/>
            </a:ln>
            <a:effectLst/>
          </p:spPr>
        </p:pic>
        <p:pic>
          <p:nvPicPr>
            <p:cNvPr id="229" name="image4.png"/>
            <p:cNvPicPr/>
            <p:nvPr/>
          </p:nvPicPr>
          <p:blipFill>
            <a:blip r:embed="rId4">
              <a:alphaModFix amt="50000"/>
              <a:extLst/>
            </a:blip>
            <a:srcRect l="61828" t="19596" r="0" b="20956"/>
            <a:stretch>
              <a:fillRect/>
            </a:stretch>
          </p:blipFill>
          <p:spPr>
            <a:xfrm rot="16200000">
              <a:off x="-2101851" y="6030912"/>
              <a:ext cx="6994527" cy="228602"/>
            </a:xfrm>
            <a:prstGeom prst="rect">
              <a:avLst/>
            </a:prstGeom>
            <a:ln w="12700" cap="flat">
              <a:noFill/>
              <a:miter lim="400000"/>
            </a:ln>
            <a:effectLst/>
          </p:spPr>
        </p:pic>
        <p:pic>
          <p:nvPicPr>
            <p:cNvPr id="230" name="image5.png"/>
            <p:cNvPicPr/>
            <p:nvPr/>
          </p:nvPicPr>
          <p:blipFill>
            <a:blip r:embed="rId5">
              <a:alphaModFix amt="50000"/>
              <a:extLst/>
            </a:blip>
            <a:srcRect l="0" t="19594" r="63423" b="20954"/>
            <a:stretch>
              <a:fillRect/>
            </a:stretch>
          </p:blipFill>
          <p:spPr>
            <a:xfrm rot="16200000">
              <a:off x="9629776" y="6097587"/>
              <a:ext cx="6642101" cy="225427"/>
            </a:xfrm>
            <a:prstGeom prst="rect">
              <a:avLst/>
            </a:prstGeom>
            <a:ln w="12700" cap="flat">
              <a:noFill/>
              <a:miter lim="400000"/>
            </a:ln>
            <a:effectLst/>
          </p:spPr>
        </p:pic>
      </p:grpSp>
      <p:pic>
        <p:nvPicPr>
          <p:cNvPr id="232" name="image6.png"/>
          <p:cNvPicPr/>
          <p:nvPr/>
        </p:nvPicPr>
        <p:blipFill>
          <a:blip r:embed="rId6">
            <a:extLst/>
          </a:blip>
          <a:stretch>
            <a:fillRect/>
          </a:stretch>
        </p:blipFill>
        <p:spPr>
          <a:xfrm>
            <a:off x="990600" y="254000"/>
            <a:ext cx="11010900" cy="2349500"/>
          </a:xfrm>
          <a:prstGeom prst="rect">
            <a:avLst/>
          </a:prstGeom>
          <a:ln w="12700">
            <a:miter lim="400000"/>
          </a:ln>
        </p:spPr>
      </p:pic>
      <p:sp>
        <p:nvSpPr>
          <p:cNvPr id="233" name="Shape 233"/>
          <p:cNvSpPr/>
          <p:nvPr>
            <p:ph type="title"/>
          </p:nvPr>
        </p:nvSpPr>
        <p:spPr>
          <a:xfrm>
            <a:off x="1270000" y="254000"/>
            <a:ext cx="10464800" cy="2349500"/>
          </a:xfrm>
          <a:prstGeom prst="rect">
            <a:avLst/>
          </a:prstGeom>
        </p:spPr>
        <p:txBody>
          <a:bodyPr lIns="0" tIns="0" rIns="0" bIns="0">
            <a:normAutofit fontScale="100000" lnSpcReduction="0"/>
          </a:bodyPr>
          <a:lstStyle/>
          <a:p>
            <a:pPr lvl="0" marR="5078" indent="50800">
              <a:defRPr sz="1800">
                <a:solidFill>
                  <a:srgbClr val="000000"/>
                </a:solidFill>
                <a:uFillTx/>
              </a:defRPr>
            </a:pPr>
            <a:r>
              <a:rPr sz="5700">
                <a:solidFill>
                  <a:srgbClr val="FF2600"/>
                </a:solidFill>
                <a:uFill>
                  <a:solidFill>
                    <a:srgbClr val="FF2600"/>
                  </a:solidFill>
                </a:uFill>
                <a:latin typeface="Comic Sans MS Bold"/>
                <a:ea typeface="Comic Sans MS Bold"/>
                <a:cs typeface="Comic Sans MS Bold"/>
                <a:sym typeface="Comic Sans MS Bold"/>
              </a:rPr>
              <a:t>VESTIBULAR</a:t>
            </a:r>
            <a:r>
              <a:rPr sz="5700">
                <a:solidFill>
                  <a:srgbClr val="FF2600"/>
                </a:solidFill>
                <a:effectLst>
                  <a:outerShdw sx="100000" sy="100000" kx="0" ky="0" algn="b" rotWithShape="0" blurRad="12700" dist="38100" dir="2700000">
                    <a:srgbClr val="000000"/>
                  </a:outerShdw>
                </a:effectLst>
                <a:uFill>
                  <a:solidFill>
                    <a:srgbClr val="FF2600"/>
                  </a:solidFill>
                </a:uFill>
                <a:latin typeface="Comic Sans MS Bold"/>
                <a:ea typeface="Comic Sans MS Bold"/>
                <a:cs typeface="Comic Sans MS Bold"/>
                <a:sym typeface="Comic Sans MS Bold"/>
              </a:rPr>
              <a:t> </a:t>
            </a:r>
            <a:r>
              <a:rPr sz="5700">
                <a:solidFill>
                  <a:srgbClr val="FF2600"/>
                </a:solidFill>
                <a:uFill>
                  <a:solidFill>
                    <a:srgbClr val="FF2600"/>
                  </a:solidFill>
                </a:uFill>
                <a:latin typeface="Comic Sans MS Bold"/>
                <a:ea typeface="Comic Sans MS Bold"/>
                <a:cs typeface="Comic Sans MS Bold"/>
                <a:sym typeface="Comic Sans MS Bold"/>
              </a:rPr>
              <a:t>SYSTEM</a:t>
            </a:r>
          </a:p>
        </p:txBody>
      </p:sp>
      <p:sp>
        <p:nvSpPr>
          <p:cNvPr id="234" name="Shape 234"/>
          <p:cNvSpPr/>
          <p:nvPr>
            <p:ph type="body" idx="1"/>
          </p:nvPr>
        </p:nvSpPr>
        <p:spPr>
          <a:xfrm>
            <a:off x="1270000" y="2498725"/>
            <a:ext cx="10464800" cy="6667500"/>
          </a:xfrm>
          <a:prstGeom prst="rect">
            <a:avLst/>
          </a:prstGeom>
        </p:spPr>
        <p:txBody>
          <a:bodyPr lIns="0" tIns="0" rIns="0" bIns="0">
            <a:normAutofit fontScale="100000" lnSpcReduction="0"/>
          </a:bodyPr>
          <a:lstStyle/>
          <a:p>
            <a:pPr lvl="1" marL="622300" marR="5078" indent="-571500">
              <a:buClr>
                <a:srgbClr val="011993"/>
              </a:buClr>
              <a:buSzPct val="125000"/>
              <a:buFont typeface="Zapf Dingbats"/>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Information about movement through the inner ear</a:t>
            </a:r>
            <a:endParaRPr>
              <a:solidFill>
                <a:srgbClr val="011993"/>
              </a:solidFill>
              <a:uFill>
                <a:solidFill>
                  <a:srgbClr val="011993"/>
                </a:solidFill>
              </a:uFill>
              <a:latin typeface="Comic Sans MS Bold"/>
              <a:ea typeface="Comic Sans MS Bold"/>
              <a:cs typeface="Comic Sans MS Bold"/>
              <a:sym typeface="Comic Sans MS Bold"/>
            </a:endParaRPr>
          </a:p>
          <a:p>
            <a:pPr lvl="1" marL="622300" marR="5078" indent="-571500">
              <a:buClr>
                <a:srgbClr val="011993"/>
              </a:buClr>
              <a:buSzPct val="125000"/>
              <a:buFont typeface="Zapf Dingbats"/>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How we process movement</a:t>
            </a:r>
            <a:endParaRPr>
              <a:solidFill>
                <a:srgbClr val="011993"/>
              </a:solidFill>
              <a:uFill>
                <a:solidFill>
                  <a:srgbClr val="011993"/>
                </a:solidFill>
              </a:uFill>
              <a:latin typeface="Comic Sans MS Bold"/>
              <a:ea typeface="Comic Sans MS Bold"/>
              <a:cs typeface="Comic Sans MS Bold"/>
              <a:sym typeface="Comic Sans MS Bold"/>
            </a:endParaRPr>
          </a:p>
          <a:p>
            <a:pPr lvl="1" marL="622300" marR="5078" indent="-571500">
              <a:buClr>
                <a:srgbClr val="011993"/>
              </a:buClr>
              <a:buSzPct val="125000"/>
              <a:buFont typeface="Zapf Dingbats"/>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Effects on our posture, balance, eye movements, and motor planning.</a:t>
            </a:r>
            <a:endParaRPr>
              <a:solidFill>
                <a:srgbClr val="011993"/>
              </a:solidFill>
              <a:uFill>
                <a:solidFill>
                  <a:srgbClr val="011993"/>
                </a:solidFill>
              </a:uFill>
              <a:latin typeface="Comic Sans MS Bold"/>
              <a:ea typeface="Comic Sans MS Bold"/>
              <a:cs typeface="Comic Sans MS Bold"/>
              <a:sym typeface="Comic Sans MS Bold"/>
            </a:endParaRPr>
          </a:p>
          <a:p>
            <a:pPr lvl="1" marL="622300" marR="5078" indent="-571500">
              <a:buClr>
                <a:srgbClr val="011993"/>
              </a:buClr>
              <a:buSzPct val="125000"/>
              <a:buFont typeface="Zapf Dingbats"/>
              <a:buChar char="★"/>
              <a:defRPr sz="1800">
                <a:solidFill>
                  <a:srgbClr val="000000"/>
                </a:solidFill>
                <a:uFillTx/>
              </a:defRPr>
            </a:pPr>
            <a:r>
              <a:rPr sz="3600">
                <a:solidFill>
                  <a:srgbClr val="011993"/>
                </a:solidFill>
                <a:uFill>
                  <a:solidFill>
                    <a:srgbClr val="011993"/>
                  </a:solidFill>
                </a:uFill>
                <a:latin typeface="Comic Sans MS Bold"/>
                <a:ea typeface="Comic Sans MS Bold"/>
                <a:cs typeface="Comic Sans MS Bold"/>
                <a:sym typeface="Comic Sans MS Bold"/>
              </a:rPr>
              <a:t>Can impact behaviors related to movement or changes in movement.</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44" name="Group 244"/>
          <p:cNvGrpSpPr/>
          <p:nvPr/>
        </p:nvGrpSpPr>
        <p:grpSpPr>
          <a:xfrm>
            <a:off x="-622301" y="-577850"/>
            <a:ext cx="13970004" cy="13968414"/>
            <a:chOff x="0" y="0"/>
            <a:chExt cx="13970003" cy="13968412"/>
          </a:xfrm>
        </p:grpSpPr>
        <p:pic>
          <p:nvPicPr>
            <p:cNvPr id="236" name="image2.png"/>
            <p:cNvPicPr/>
            <p:nvPr/>
          </p:nvPicPr>
          <p:blipFill>
            <a:blip r:embed="rId2">
              <a:alphaModFix amt="69998"/>
              <a:extLst/>
            </a:blip>
            <a:stretch>
              <a:fillRect/>
            </a:stretch>
          </p:blipFill>
          <p:spPr>
            <a:xfrm>
              <a:off x="-1" y="9582150"/>
              <a:ext cx="13970004" cy="290514"/>
            </a:xfrm>
            <a:prstGeom prst="rect">
              <a:avLst/>
            </a:prstGeom>
            <a:ln w="12700" cap="flat">
              <a:noFill/>
              <a:miter lim="400000"/>
            </a:ln>
            <a:effectLst/>
          </p:spPr>
        </p:pic>
        <p:pic>
          <p:nvPicPr>
            <p:cNvPr id="237" name="image2.png"/>
            <p:cNvPicPr/>
            <p:nvPr/>
          </p:nvPicPr>
          <p:blipFill>
            <a:blip r:embed="rId2">
              <a:alphaModFix amt="69998"/>
              <a:extLst/>
            </a:blip>
            <a:srcRect l="13270" t="8726" r="0" b="12720"/>
            <a:stretch>
              <a:fillRect/>
            </a:stretch>
          </p:blipFill>
          <p:spPr>
            <a:xfrm>
              <a:off x="1016000" y="2533650"/>
              <a:ext cx="12114215" cy="228601"/>
            </a:xfrm>
            <a:prstGeom prst="rect">
              <a:avLst/>
            </a:prstGeom>
            <a:ln w="12700" cap="flat">
              <a:noFill/>
              <a:miter lim="400000"/>
            </a:ln>
            <a:effectLst/>
          </p:spPr>
        </p:pic>
        <p:pic>
          <p:nvPicPr>
            <p:cNvPr id="238" name="image3.png"/>
            <p:cNvPicPr/>
            <p:nvPr/>
          </p:nvPicPr>
          <p:blipFill>
            <a:blip r:embed="rId3">
              <a:alphaModFix amt="69998"/>
              <a:extLst/>
            </a:blip>
            <a:stretch>
              <a:fillRect/>
            </a:stretch>
          </p:blipFill>
          <p:spPr>
            <a:xfrm>
              <a:off x="12865101" y="2393950"/>
              <a:ext cx="228601" cy="7391401"/>
            </a:xfrm>
            <a:prstGeom prst="rect">
              <a:avLst/>
            </a:prstGeom>
            <a:ln w="12700" cap="flat">
              <a:noFill/>
              <a:miter lim="400000"/>
            </a:ln>
            <a:effectLst/>
          </p:spPr>
        </p:pic>
        <p:pic>
          <p:nvPicPr>
            <p:cNvPr id="239" name="image2.png"/>
            <p:cNvPicPr/>
            <p:nvPr/>
          </p:nvPicPr>
          <p:blipFill>
            <a:blip r:embed="rId2">
              <a:alphaModFix amt="69998"/>
              <a:extLst/>
            </a:blip>
            <a:stretch>
              <a:fillRect/>
            </a:stretch>
          </p:blipFill>
          <p:spPr>
            <a:xfrm rot="16200000">
              <a:off x="-5726113" y="6838950"/>
              <a:ext cx="13968413" cy="290514"/>
            </a:xfrm>
            <a:prstGeom prst="rect">
              <a:avLst/>
            </a:prstGeom>
            <a:ln w="12700" cap="flat">
              <a:noFill/>
              <a:miter lim="400000"/>
            </a:ln>
            <a:effectLst/>
          </p:spPr>
        </p:pic>
        <p:pic>
          <p:nvPicPr>
            <p:cNvPr id="240" name="image4.png"/>
            <p:cNvPicPr/>
            <p:nvPr/>
          </p:nvPicPr>
          <p:blipFill>
            <a:blip r:embed="rId4">
              <a:alphaModFix amt="50000"/>
              <a:extLst/>
            </a:blip>
            <a:srcRect l="37516" t="19725" r="0" b="21086"/>
            <a:stretch>
              <a:fillRect/>
            </a:stretch>
          </p:blipFill>
          <p:spPr>
            <a:xfrm>
              <a:off x="1473200" y="2673350"/>
              <a:ext cx="11480802" cy="228601"/>
            </a:xfrm>
            <a:prstGeom prst="rect">
              <a:avLst/>
            </a:prstGeom>
            <a:ln w="12700" cap="flat">
              <a:noFill/>
              <a:miter lim="400000"/>
            </a:ln>
            <a:effectLst/>
          </p:spPr>
        </p:pic>
        <p:pic>
          <p:nvPicPr>
            <p:cNvPr id="241" name="image5.png"/>
            <p:cNvPicPr/>
            <p:nvPr/>
          </p:nvPicPr>
          <p:blipFill>
            <a:blip r:embed="rId5">
              <a:alphaModFix amt="50000"/>
              <a:extLst/>
            </a:blip>
            <a:srcRect l="0" t="19721" r="37516" b="21089"/>
            <a:stretch>
              <a:fillRect/>
            </a:stretch>
          </p:blipFill>
          <p:spPr>
            <a:xfrm>
              <a:off x="1473200" y="9493250"/>
              <a:ext cx="11480802" cy="228601"/>
            </a:xfrm>
            <a:prstGeom prst="rect">
              <a:avLst/>
            </a:prstGeom>
            <a:ln w="12700" cap="flat">
              <a:noFill/>
              <a:miter lim="400000"/>
            </a:ln>
            <a:effectLst/>
          </p:spPr>
        </p:pic>
        <p:pic>
          <p:nvPicPr>
            <p:cNvPr id="242" name="image4.png"/>
            <p:cNvPicPr/>
            <p:nvPr/>
          </p:nvPicPr>
          <p:blipFill>
            <a:blip r:embed="rId4">
              <a:alphaModFix amt="50000"/>
              <a:extLst/>
            </a:blip>
            <a:srcRect l="61828" t="19596" r="0" b="20956"/>
            <a:stretch>
              <a:fillRect/>
            </a:stretch>
          </p:blipFill>
          <p:spPr>
            <a:xfrm rot="16200000">
              <a:off x="-2101851" y="6030912"/>
              <a:ext cx="6994527" cy="228602"/>
            </a:xfrm>
            <a:prstGeom prst="rect">
              <a:avLst/>
            </a:prstGeom>
            <a:ln w="12700" cap="flat">
              <a:noFill/>
              <a:miter lim="400000"/>
            </a:ln>
            <a:effectLst/>
          </p:spPr>
        </p:pic>
        <p:pic>
          <p:nvPicPr>
            <p:cNvPr id="243" name="image5.png"/>
            <p:cNvPicPr/>
            <p:nvPr/>
          </p:nvPicPr>
          <p:blipFill>
            <a:blip r:embed="rId5">
              <a:alphaModFix amt="50000"/>
              <a:extLst/>
            </a:blip>
            <a:srcRect l="0" t="19594" r="63423" b="20954"/>
            <a:stretch>
              <a:fillRect/>
            </a:stretch>
          </p:blipFill>
          <p:spPr>
            <a:xfrm rot="16200000">
              <a:off x="9629776" y="6097587"/>
              <a:ext cx="6642101" cy="225427"/>
            </a:xfrm>
            <a:prstGeom prst="rect">
              <a:avLst/>
            </a:prstGeom>
            <a:ln w="12700" cap="flat">
              <a:noFill/>
              <a:miter lim="400000"/>
            </a:ln>
            <a:effectLst/>
          </p:spPr>
        </p:pic>
      </p:grpSp>
      <p:pic>
        <p:nvPicPr>
          <p:cNvPr id="245" name="image6.png"/>
          <p:cNvPicPr/>
          <p:nvPr/>
        </p:nvPicPr>
        <p:blipFill>
          <a:blip r:embed="rId6">
            <a:extLst/>
          </a:blip>
          <a:stretch>
            <a:fillRect/>
          </a:stretch>
        </p:blipFill>
        <p:spPr>
          <a:xfrm>
            <a:off x="990600" y="254000"/>
            <a:ext cx="11010900" cy="2349500"/>
          </a:xfrm>
          <a:prstGeom prst="rect">
            <a:avLst/>
          </a:prstGeom>
          <a:ln w="12700">
            <a:miter lim="400000"/>
          </a:ln>
        </p:spPr>
      </p:pic>
      <p:sp>
        <p:nvSpPr>
          <p:cNvPr id="246" name="Shape 246"/>
          <p:cNvSpPr/>
          <p:nvPr>
            <p:ph type="title"/>
          </p:nvPr>
        </p:nvSpPr>
        <p:spPr>
          <a:xfrm>
            <a:off x="1270000" y="254000"/>
            <a:ext cx="10464800" cy="2349500"/>
          </a:xfrm>
          <a:prstGeom prst="rect">
            <a:avLst/>
          </a:prstGeom>
        </p:spPr>
        <p:txBody>
          <a:bodyPr lIns="0" tIns="0" rIns="0" bIns="0">
            <a:normAutofit fontScale="100000" lnSpcReduction="0"/>
          </a:bodyPr>
          <a:lstStyle>
            <a:lvl1pPr>
              <a:defRPr>
                <a:solidFill>
                  <a:srgbClr val="FF2600"/>
                </a:solidFill>
                <a:uFill>
                  <a:solidFill>
                    <a:srgbClr val="FF2600"/>
                  </a:solidFill>
                </a:uFill>
                <a:latin typeface="Comic Sans MS Bold"/>
                <a:ea typeface="Comic Sans MS Bold"/>
                <a:cs typeface="Comic Sans MS Bold"/>
                <a:sym typeface="Comic Sans MS Bold"/>
              </a:defRPr>
            </a:lvl1pPr>
          </a:lstStyle>
          <a:p>
            <a:pPr lvl="0">
              <a:defRPr sz="1800">
                <a:solidFill>
                  <a:srgbClr val="000000"/>
                </a:solidFill>
                <a:uFillTx/>
              </a:defRPr>
            </a:pPr>
            <a:r>
              <a:rPr sz="7200">
                <a:solidFill>
                  <a:srgbClr val="FF2600"/>
                </a:solidFill>
                <a:uFill>
                  <a:solidFill>
                    <a:srgbClr val="FF2600"/>
                  </a:solidFill>
                </a:uFill>
              </a:rPr>
              <a:t>PROPRIOCEPTION</a:t>
            </a:r>
          </a:p>
        </p:txBody>
      </p:sp>
      <p:sp>
        <p:nvSpPr>
          <p:cNvPr id="247" name="Shape 247"/>
          <p:cNvSpPr/>
          <p:nvPr>
            <p:ph type="body" idx="1"/>
          </p:nvPr>
        </p:nvSpPr>
        <p:spPr>
          <a:xfrm>
            <a:off x="1270000" y="2476500"/>
            <a:ext cx="10464800" cy="6591300"/>
          </a:xfrm>
          <a:prstGeom prst="rect">
            <a:avLst/>
          </a:prstGeom>
        </p:spPr>
        <p:txBody>
          <a:bodyPr lIns="0" tIns="0" rIns="0" bIns="0">
            <a:normAutofit fontScale="100000" lnSpcReduction="0"/>
          </a:bodyPr>
          <a:lstStyle/>
          <a:p>
            <a:pPr lvl="0" marL="541866" indent="-541866">
              <a:buClr>
                <a:srgbClr val="011993"/>
              </a:buClr>
              <a:buSzPct val="125000"/>
              <a:buFont typeface="Zapf Dingbats"/>
              <a:buChar char="★"/>
              <a:defRPr sz="1800">
                <a:solidFill>
                  <a:srgbClr val="000000"/>
                </a:solidFill>
                <a:uFillTx/>
              </a:defRPr>
            </a:pPr>
            <a:r>
              <a:rPr sz="2400">
                <a:solidFill>
                  <a:srgbClr val="011993"/>
                </a:solidFill>
                <a:uFill>
                  <a:solidFill>
                    <a:srgbClr val="011993"/>
                  </a:solidFill>
                </a:uFill>
                <a:latin typeface="Comic Sans MS Bold"/>
                <a:ea typeface="Comic Sans MS Bold"/>
                <a:cs typeface="Comic Sans MS Bold"/>
                <a:sym typeface="Comic Sans MS Bold"/>
              </a:rPr>
              <a:t>Control the movement and position of our joints and body in space. </a:t>
            </a:r>
            <a:endParaRPr sz="2400">
              <a:solidFill>
                <a:srgbClr val="011993"/>
              </a:solidFill>
              <a:uFill>
                <a:solidFill>
                  <a:srgbClr val="011993"/>
                </a:solidFill>
              </a:uFill>
              <a:latin typeface="Comic Sans MS Bold"/>
              <a:ea typeface="Comic Sans MS Bold"/>
              <a:cs typeface="Comic Sans MS Bold"/>
              <a:sym typeface="Comic Sans MS Bold"/>
            </a:endParaRPr>
          </a:p>
          <a:p>
            <a:pPr lvl="0" marL="541866" indent="-541866">
              <a:buClr>
                <a:srgbClr val="011993"/>
              </a:buClr>
              <a:buSzPct val="125000"/>
              <a:buFont typeface="Zapf Dingbats"/>
              <a:buChar char="★"/>
              <a:defRPr sz="1800">
                <a:solidFill>
                  <a:srgbClr val="000000"/>
                </a:solidFill>
                <a:uFillTx/>
              </a:defRPr>
            </a:pPr>
            <a:r>
              <a:rPr sz="2400">
                <a:solidFill>
                  <a:srgbClr val="011993"/>
                </a:solidFill>
                <a:uFill>
                  <a:solidFill>
                    <a:srgbClr val="011993"/>
                  </a:solidFill>
                </a:uFill>
                <a:latin typeface="Comic Sans MS Bold"/>
                <a:ea typeface="Comic Sans MS Bold"/>
                <a:cs typeface="Comic Sans MS Bold"/>
                <a:sym typeface="Comic Sans MS Bold"/>
              </a:rPr>
              <a:t>Helps us to realize where our bodies are in relationship to other objects.  </a:t>
            </a:r>
            <a:endParaRPr sz="2400">
              <a:solidFill>
                <a:srgbClr val="011993"/>
              </a:solidFill>
              <a:uFill>
                <a:solidFill>
                  <a:srgbClr val="011993"/>
                </a:solidFill>
              </a:uFill>
              <a:latin typeface="Comic Sans MS Bold"/>
              <a:ea typeface="Comic Sans MS Bold"/>
              <a:cs typeface="Comic Sans MS Bold"/>
              <a:sym typeface="Comic Sans MS Bold"/>
            </a:endParaRPr>
          </a:p>
          <a:p>
            <a:pPr lvl="0" marL="541866" indent="-541866">
              <a:buClr>
                <a:srgbClr val="011993"/>
              </a:buClr>
              <a:buSzPct val="125000"/>
              <a:buFont typeface="Zapf Dingbats"/>
              <a:buChar char="★"/>
              <a:defRPr sz="1800">
                <a:solidFill>
                  <a:srgbClr val="000000"/>
                </a:solidFill>
                <a:uFillTx/>
              </a:defRPr>
            </a:pPr>
            <a:r>
              <a:rPr sz="2400">
                <a:solidFill>
                  <a:srgbClr val="011993"/>
                </a:solidFill>
                <a:uFill>
                  <a:solidFill>
                    <a:srgbClr val="011993"/>
                  </a:solidFill>
                </a:uFill>
                <a:latin typeface="Comic Sans MS Bold"/>
                <a:ea typeface="Comic Sans MS Bold"/>
                <a:cs typeface="Comic Sans MS Bold"/>
                <a:sym typeface="Comic Sans MS Bold"/>
              </a:rPr>
              <a:t>Combined with information from our vestibular system, helps modulate muscle tone throughout the entire body and helps us develop motor planning skills.  </a:t>
            </a:r>
            <a:endParaRPr sz="2400">
              <a:solidFill>
                <a:srgbClr val="011993"/>
              </a:solidFill>
              <a:uFill>
                <a:solidFill>
                  <a:srgbClr val="011993"/>
                </a:solidFill>
              </a:uFill>
              <a:latin typeface="Comic Sans MS Bold"/>
              <a:ea typeface="Comic Sans MS Bold"/>
              <a:cs typeface="Comic Sans MS Bold"/>
              <a:sym typeface="Comic Sans MS Bold"/>
            </a:endParaRPr>
          </a:p>
          <a:p>
            <a:pPr lvl="0" marL="541866" indent="-541866">
              <a:buClr>
                <a:srgbClr val="011993"/>
              </a:buClr>
              <a:buSzPct val="125000"/>
              <a:buFont typeface="Zapf Dingbats"/>
              <a:buChar char="★"/>
              <a:defRPr sz="1800">
                <a:solidFill>
                  <a:srgbClr val="000000"/>
                </a:solidFill>
                <a:uFillTx/>
              </a:defRPr>
            </a:pPr>
            <a:r>
              <a:rPr sz="2400">
                <a:solidFill>
                  <a:srgbClr val="011993"/>
                </a:solidFill>
                <a:uFill>
                  <a:solidFill>
                    <a:srgbClr val="011993"/>
                  </a:solidFill>
                </a:uFill>
                <a:latin typeface="Comic Sans MS Bold"/>
                <a:ea typeface="Comic Sans MS Bold"/>
                <a:cs typeface="Comic Sans MS Bold"/>
                <a:sym typeface="Comic Sans MS Bold"/>
              </a:rPr>
              <a:t>Receives information through receptors in our joints, tendons and muscles. </a:t>
            </a:r>
            <a:endParaRPr sz="2400">
              <a:solidFill>
                <a:srgbClr val="011993"/>
              </a:solidFill>
              <a:uFill>
                <a:solidFill>
                  <a:srgbClr val="011993"/>
                </a:solidFill>
              </a:uFill>
              <a:latin typeface="Comic Sans MS Bold"/>
              <a:ea typeface="Comic Sans MS Bold"/>
              <a:cs typeface="Comic Sans MS Bold"/>
              <a:sym typeface="Comic Sans MS Bold"/>
            </a:endParaRPr>
          </a:p>
          <a:p>
            <a:pPr lvl="0" marL="541866" indent="-541866">
              <a:buClr>
                <a:srgbClr val="011993"/>
              </a:buClr>
              <a:buSzPct val="125000"/>
              <a:buFont typeface="Zapf Dingbats"/>
              <a:buChar char="★"/>
              <a:defRPr sz="1800">
                <a:solidFill>
                  <a:srgbClr val="000000"/>
                </a:solidFill>
                <a:uFillTx/>
              </a:defRPr>
            </a:pPr>
            <a:r>
              <a:rPr sz="2400">
                <a:solidFill>
                  <a:srgbClr val="011993"/>
                </a:solidFill>
                <a:uFill>
                  <a:solidFill>
                    <a:srgbClr val="011993"/>
                  </a:solidFill>
                </a:uFill>
                <a:latin typeface="Comic Sans MS Bold"/>
                <a:ea typeface="Comic Sans MS Bold"/>
                <a:cs typeface="Comic Sans MS Bold"/>
                <a:sym typeface="Comic Sans MS Bold"/>
              </a:rPr>
              <a:t>The most effective system in helping to calm and organize our brain.</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57" name="Group 257"/>
          <p:cNvGrpSpPr/>
          <p:nvPr/>
        </p:nvGrpSpPr>
        <p:grpSpPr>
          <a:xfrm>
            <a:off x="-622301" y="-577852"/>
            <a:ext cx="13970004" cy="13965241"/>
            <a:chOff x="0" y="0"/>
            <a:chExt cx="13970003" cy="13965240"/>
          </a:xfrm>
        </p:grpSpPr>
        <p:pic>
          <p:nvPicPr>
            <p:cNvPr id="249" name="image2.png"/>
            <p:cNvPicPr/>
            <p:nvPr/>
          </p:nvPicPr>
          <p:blipFill>
            <a:blip r:embed="rId3">
              <a:extLst/>
            </a:blip>
            <a:stretch>
              <a:fillRect/>
            </a:stretch>
          </p:blipFill>
          <p:spPr>
            <a:xfrm>
              <a:off x="-1" y="9580563"/>
              <a:ext cx="13970004" cy="290514"/>
            </a:xfrm>
            <a:prstGeom prst="rect">
              <a:avLst/>
            </a:prstGeom>
            <a:ln w="12700" cap="flat">
              <a:noFill/>
              <a:miter lim="400000"/>
            </a:ln>
            <a:effectLst/>
          </p:spPr>
        </p:pic>
        <p:pic>
          <p:nvPicPr>
            <p:cNvPr id="250" name="image2.png"/>
            <p:cNvPicPr/>
            <p:nvPr/>
          </p:nvPicPr>
          <p:blipFill>
            <a:blip r:embed="rId3">
              <a:extLst/>
            </a:blip>
            <a:srcRect l="13270" t="8726" r="0" b="12715"/>
            <a:stretch>
              <a:fillRect/>
            </a:stretch>
          </p:blipFill>
          <p:spPr>
            <a:xfrm>
              <a:off x="1014412" y="2532062"/>
              <a:ext cx="12114215" cy="228602"/>
            </a:xfrm>
            <a:prstGeom prst="rect">
              <a:avLst/>
            </a:prstGeom>
            <a:ln w="12700" cap="flat">
              <a:noFill/>
              <a:miter lim="400000"/>
            </a:ln>
            <a:effectLst/>
          </p:spPr>
        </p:pic>
        <p:pic>
          <p:nvPicPr>
            <p:cNvPr id="251" name="image3.png"/>
            <p:cNvPicPr/>
            <p:nvPr/>
          </p:nvPicPr>
          <p:blipFill>
            <a:blip r:embed="rId4">
              <a:extLst/>
            </a:blip>
            <a:stretch>
              <a:fillRect/>
            </a:stretch>
          </p:blipFill>
          <p:spPr>
            <a:xfrm>
              <a:off x="12863513" y="2393950"/>
              <a:ext cx="228602" cy="7389815"/>
            </a:xfrm>
            <a:prstGeom prst="rect">
              <a:avLst/>
            </a:prstGeom>
            <a:ln w="12700" cap="flat">
              <a:noFill/>
              <a:miter lim="400000"/>
            </a:ln>
            <a:effectLst/>
          </p:spPr>
        </p:pic>
        <p:pic>
          <p:nvPicPr>
            <p:cNvPr id="252" name="image2.png"/>
            <p:cNvPicPr/>
            <p:nvPr/>
          </p:nvPicPr>
          <p:blipFill>
            <a:blip r:embed="rId3">
              <a:extLst/>
            </a:blip>
            <a:stretch>
              <a:fillRect/>
            </a:stretch>
          </p:blipFill>
          <p:spPr>
            <a:xfrm rot="16200000">
              <a:off x="-5724527" y="6837363"/>
              <a:ext cx="13965241" cy="290514"/>
            </a:xfrm>
            <a:prstGeom prst="rect">
              <a:avLst/>
            </a:prstGeom>
            <a:ln w="12700" cap="flat">
              <a:noFill/>
              <a:miter lim="400000"/>
            </a:ln>
            <a:effectLst/>
          </p:spPr>
        </p:pic>
        <p:pic>
          <p:nvPicPr>
            <p:cNvPr id="253" name="image4.png"/>
            <p:cNvPicPr/>
            <p:nvPr/>
          </p:nvPicPr>
          <p:blipFill>
            <a:blip r:embed="rId5">
              <a:extLst/>
            </a:blip>
            <a:srcRect l="37516" t="19718" r="0" b="21085"/>
            <a:stretch>
              <a:fillRect/>
            </a:stretch>
          </p:blipFill>
          <p:spPr>
            <a:xfrm>
              <a:off x="1473200" y="2673350"/>
              <a:ext cx="11479214" cy="228601"/>
            </a:xfrm>
            <a:prstGeom prst="rect">
              <a:avLst/>
            </a:prstGeom>
            <a:ln w="12700" cap="flat">
              <a:noFill/>
              <a:miter lim="400000"/>
            </a:ln>
            <a:effectLst/>
          </p:spPr>
        </p:pic>
        <p:pic>
          <p:nvPicPr>
            <p:cNvPr id="254" name="image5.png"/>
            <p:cNvPicPr/>
            <p:nvPr/>
          </p:nvPicPr>
          <p:blipFill>
            <a:blip r:embed="rId6">
              <a:extLst/>
            </a:blip>
            <a:srcRect l="0" t="19717" r="37516" b="21086"/>
            <a:stretch>
              <a:fillRect/>
            </a:stretch>
          </p:blipFill>
          <p:spPr>
            <a:xfrm>
              <a:off x="1473200" y="9491663"/>
              <a:ext cx="11480802" cy="228602"/>
            </a:xfrm>
            <a:prstGeom prst="rect">
              <a:avLst/>
            </a:prstGeom>
            <a:ln w="12700" cap="flat">
              <a:noFill/>
              <a:miter lim="400000"/>
            </a:ln>
            <a:effectLst/>
          </p:spPr>
        </p:pic>
        <p:pic>
          <p:nvPicPr>
            <p:cNvPr id="255" name="image4.png"/>
            <p:cNvPicPr/>
            <p:nvPr/>
          </p:nvPicPr>
          <p:blipFill>
            <a:blip r:embed="rId5">
              <a:extLst/>
            </a:blip>
            <a:srcRect l="61825" t="19593" r="0" b="20951"/>
            <a:stretch>
              <a:fillRect/>
            </a:stretch>
          </p:blipFill>
          <p:spPr>
            <a:xfrm rot="16200000">
              <a:off x="-2098677" y="6027737"/>
              <a:ext cx="6988178" cy="228602"/>
            </a:xfrm>
            <a:prstGeom prst="rect">
              <a:avLst/>
            </a:prstGeom>
            <a:ln w="12700" cap="flat">
              <a:noFill/>
              <a:miter lim="400000"/>
            </a:ln>
            <a:effectLst/>
          </p:spPr>
        </p:pic>
        <p:pic>
          <p:nvPicPr>
            <p:cNvPr id="256" name="image5.png"/>
            <p:cNvPicPr/>
            <p:nvPr/>
          </p:nvPicPr>
          <p:blipFill>
            <a:blip r:embed="rId6">
              <a:extLst/>
            </a:blip>
            <a:srcRect l="0" t="19592" r="63419" b="20951"/>
            <a:stretch>
              <a:fillRect/>
            </a:stretch>
          </p:blipFill>
          <p:spPr>
            <a:xfrm rot="16200000">
              <a:off x="9629775" y="6097587"/>
              <a:ext cx="6642102" cy="225427"/>
            </a:xfrm>
            <a:prstGeom prst="rect">
              <a:avLst/>
            </a:prstGeom>
            <a:ln w="12700" cap="flat">
              <a:noFill/>
              <a:miter lim="400000"/>
            </a:ln>
            <a:effectLst/>
          </p:spPr>
        </p:pic>
      </p:grpSp>
      <p:pic>
        <p:nvPicPr>
          <p:cNvPr id="258" name="image6.png"/>
          <p:cNvPicPr/>
          <p:nvPr/>
        </p:nvPicPr>
        <p:blipFill>
          <a:blip r:embed="rId7">
            <a:extLst/>
          </a:blip>
          <a:stretch>
            <a:fillRect/>
          </a:stretch>
        </p:blipFill>
        <p:spPr>
          <a:xfrm>
            <a:off x="990600" y="254000"/>
            <a:ext cx="11010900" cy="2349500"/>
          </a:xfrm>
          <a:prstGeom prst="rect">
            <a:avLst/>
          </a:prstGeom>
          <a:ln w="12700">
            <a:miter lim="400000"/>
          </a:ln>
        </p:spPr>
      </p:pic>
      <p:sp>
        <p:nvSpPr>
          <p:cNvPr id="259" name="Shape 259"/>
          <p:cNvSpPr/>
          <p:nvPr>
            <p:ph type="title"/>
          </p:nvPr>
        </p:nvSpPr>
        <p:spPr>
          <a:xfrm>
            <a:off x="1866900" y="177799"/>
            <a:ext cx="9271000" cy="2500315"/>
          </a:xfrm>
          <a:prstGeom prst="rect">
            <a:avLst/>
          </a:prstGeom>
        </p:spPr>
        <p:txBody>
          <a:bodyPr lIns="0" tIns="0" rIns="0" bIns="0">
            <a:normAutofit fontScale="100000" lnSpcReduction="0"/>
          </a:bodyPr>
          <a:lstStyle>
            <a:lvl1pPr>
              <a:defRPr sz="4800">
                <a:solidFill>
                  <a:srgbClr val="FF2600"/>
                </a:solidFill>
                <a:uFill>
                  <a:solidFill>
                    <a:srgbClr val="FF2600"/>
                  </a:solidFill>
                </a:uFill>
                <a:latin typeface="Comic Sans MS Bold"/>
                <a:ea typeface="Comic Sans MS Bold"/>
                <a:cs typeface="Comic Sans MS Bold"/>
                <a:sym typeface="Comic Sans MS Bold"/>
              </a:defRPr>
            </a:lvl1pPr>
          </a:lstStyle>
          <a:p>
            <a:pPr lvl="0">
              <a:defRPr sz="1800">
                <a:solidFill>
                  <a:srgbClr val="000000"/>
                </a:solidFill>
                <a:uFillTx/>
              </a:defRPr>
            </a:pPr>
            <a:r>
              <a:rPr sz="4800">
                <a:solidFill>
                  <a:srgbClr val="FF2600"/>
                </a:solidFill>
                <a:uFill>
                  <a:solidFill>
                    <a:srgbClr val="FF2600"/>
                  </a:solidFill>
                </a:uFill>
              </a:rPr>
              <a:t>Movement Can Enhance Alertness &amp; Engagement</a:t>
            </a:r>
          </a:p>
        </p:txBody>
      </p:sp>
      <p:pic>
        <p:nvPicPr>
          <p:cNvPr id="260" name="image9.jpeg"/>
          <p:cNvPicPr/>
          <p:nvPr/>
        </p:nvPicPr>
        <p:blipFill>
          <a:blip r:embed="rId8">
            <a:extLst/>
          </a:blip>
          <a:stretch>
            <a:fillRect/>
          </a:stretch>
        </p:blipFill>
        <p:spPr>
          <a:xfrm>
            <a:off x="3021011" y="2684461"/>
            <a:ext cx="6858002" cy="6284914"/>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72" name="Group 272"/>
          <p:cNvGrpSpPr/>
          <p:nvPr/>
        </p:nvGrpSpPr>
        <p:grpSpPr>
          <a:xfrm>
            <a:off x="-622301" y="-577852"/>
            <a:ext cx="13970004" cy="13965241"/>
            <a:chOff x="0" y="0"/>
            <a:chExt cx="13970003" cy="13965240"/>
          </a:xfrm>
        </p:grpSpPr>
        <p:pic>
          <p:nvPicPr>
            <p:cNvPr id="264" name="image2.png"/>
            <p:cNvPicPr/>
            <p:nvPr/>
          </p:nvPicPr>
          <p:blipFill>
            <a:blip r:embed="rId3">
              <a:extLst/>
            </a:blip>
            <a:stretch>
              <a:fillRect/>
            </a:stretch>
          </p:blipFill>
          <p:spPr>
            <a:xfrm>
              <a:off x="-1" y="9580563"/>
              <a:ext cx="13970004" cy="290514"/>
            </a:xfrm>
            <a:prstGeom prst="rect">
              <a:avLst/>
            </a:prstGeom>
            <a:ln w="12700" cap="flat">
              <a:noFill/>
              <a:miter lim="400000"/>
            </a:ln>
            <a:effectLst/>
          </p:spPr>
        </p:pic>
        <p:pic>
          <p:nvPicPr>
            <p:cNvPr id="265" name="image2.png"/>
            <p:cNvPicPr/>
            <p:nvPr/>
          </p:nvPicPr>
          <p:blipFill>
            <a:blip r:embed="rId3">
              <a:extLst/>
            </a:blip>
            <a:srcRect l="13270" t="8726" r="0" b="12715"/>
            <a:stretch>
              <a:fillRect/>
            </a:stretch>
          </p:blipFill>
          <p:spPr>
            <a:xfrm>
              <a:off x="1014412" y="2532062"/>
              <a:ext cx="12114215" cy="228602"/>
            </a:xfrm>
            <a:prstGeom prst="rect">
              <a:avLst/>
            </a:prstGeom>
            <a:ln w="12700" cap="flat">
              <a:noFill/>
              <a:miter lim="400000"/>
            </a:ln>
            <a:effectLst/>
          </p:spPr>
        </p:pic>
        <p:pic>
          <p:nvPicPr>
            <p:cNvPr id="266" name="image3.png"/>
            <p:cNvPicPr/>
            <p:nvPr/>
          </p:nvPicPr>
          <p:blipFill>
            <a:blip r:embed="rId4">
              <a:extLst/>
            </a:blip>
            <a:stretch>
              <a:fillRect/>
            </a:stretch>
          </p:blipFill>
          <p:spPr>
            <a:xfrm>
              <a:off x="12863513" y="2393950"/>
              <a:ext cx="228602" cy="7389815"/>
            </a:xfrm>
            <a:prstGeom prst="rect">
              <a:avLst/>
            </a:prstGeom>
            <a:ln w="12700" cap="flat">
              <a:noFill/>
              <a:miter lim="400000"/>
            </a:ln>
            <a:effectLst/>
          </p:spPr>
        </p:pic>
        <p:pic>
          <p:nvPicPr>
            <p:cNvPr id="267" name="image2.png"/>
            <p:cNvPicPr/>
            <p:nvPr/>
          </p:nvPicPr>
          <p:blipFill>
            <a:blip r:embed="rId3">
              <a:extLst/>
            </a:blip>
            <a:stretch>
              <a:fillRect/>
            </a:stretch>
          </p:blipFill>
          <p:spPr>
            <a:xfrm rot="16200000">
              <a:off x="-5724527" y="6837363"/>
              <a:ext cx="13965241" cy="290514"/>
            </a:xfrm>
            <a:prstGeom prst="rect">
              <a:avLst/>
            </a:prstGeom>
            <a:ln w="12700" cap="flat">
              <a:noFill/>
              <a:miter lim="400000"/>
            </a:ln>
            <a:effectLst/>
          </p:spPr>
        </p:pic>
        <p:pic>
          <p:nvPicPr>
            <p:cNvPr id="268" name="image4.png"/>
            <p:cNvPicPr/>
            <p:nvPr/>
          </p:nvPicPr>
          <p:blipFill>
            <a:blip r:embed="rId5">
              <a:extLst/>
            </a:blip>
            <a:srcRect l="37516" t="19718" r="0" b="21085"/>
            <a:stretch>
              <a:fillRect/>
            </a:stretch>
          </p:blipFill>
          <p:spPr>
            <a:xfrm>
              <a:off x="1473200" y="2673350"/>
              <a:ext cx="11479214" cy="228601"/>
            </a:xfrm>
            <a:prstGeom prst="rect">
              <a:avLst/>
            </a:prstGeom>
            <a:ln w="12700" cap="flat">
              <a:noFill/>
              <a:miter lim="400000"/>
            </a:ln>
            <a:effectLst/>
          </p:spPr>
        </p:pic>
        <p:pic>
          <p:nvPicPr>
            <p:cNvPr id="269" name="image5.png"/>
            <p:cNvPicPr/>
            <p:nvPr/>
          </p:nvPicPr>
          <p:blipFill>
            <a:blip r:embed="rId6">
              <a:extLst/>
            </a:blip>
            <a:srcRect l="0" t="19717" r="37516" b="21086"/>
            <a:stretch>
              <a:fillRect/>
            </a:stretch>
          </p:blipFill>
          <p:spPr>
            <a:xfrm>
              <a:off x="1473200" y="9491663"/>
              <a:ext cx="11480802" cy="228602"/>
            </a:xfrm>
            <a:prstGeom prst="rect">
              <a:avLst/>
            </a:prstGeom>
            <a:ln w="12700" cap="flat">
              <a:noFill/>
              <a:miter lim="400000"/>
            </a:ln>
            <a:effectLst/>
          </p:spPr>
        </p:pic>
        <p:pic>
          <p:nvPicPr>
            <p:cNvPr id="270" name="image4.png"/>
            <p:cNvPicPr/>
            <p:nvPr/>
          </p:nvPicPr>
          <p:blipFill>
            <a:blip r:embed="rId5">
              <a:extLst/>
            </a:blip>
            <a:srcRect l="61825" t="19593" r="0" b="20951"/>
            <a:stretch>
              <a:fillRect/>
            </a:stretch>
          </p:blipFill>
          <p:spPr>
            <a:xfrm rot="16200000">
              <a:off x="-2098677" y="6027737"/>
              <a:ext cx="6988178" cy="228602"/>
            </a:xfrm>
            <a:prstGeom prst="rect">
              <a:avLst/>
            </a:prstGeom>
            <a:ln w="12700" cap="flat">
              <a:noFill/>
              <a:miter lim="400000"/>
            </a:ln>
            <a:effectLst/>
          </p:spPr>
        </p:pic>
        <p:pic>
          <p:nvPicPr>
            <p:cNvPr id="271" name="image5.png"/>
            <p:cNvPicPr/>
            <p:nvPr/>
          </p:nvPicPr>
          <p:blipFill>
            <a:blip r:embed="rId6">
              <a:extLst/>
            </a:blip>
            <a:srcRect l="0" t="19592" r="63419" b="20951"/>
            <a:stretch>
              <a:fillRect/>
            </a:stretch>
          </p:blipFill>
          <p:spPr>
            <a:xfrm rot="16200000">
              <a:off x="9629775" y="6097587"/>
              <a:ext cx="6642102" cy="225427"/>
            </a:xfrm>
            <a:prstGeom prst="rect">
              <a:avLst/>
            </a:prstGeom>
            <a:ln w="12700" cap="flat">
              <a:noFill/>
              <a:miter lim="400000"/>
            </a:ln>
            <a:effectLst/>
          </p:spPr>
        </p:pic>
      </p:grpSp>
      <p:pic>
        <p:nvPicPr>
          <p:cNvPr id="273" name="image6.png"/>
          <p:cNvPicPr/>
          <p:nvPr/>
        </p:nvPicPr>
        <p:blipFill>
          <a:blip r:embed="rId7">
            <a:extLst/>
          </a:blip>
          <a:stretch>
            <a:fillRect/>
          </a:stretch>
        </p:blipFill>
        <p:spPr>
          <a:xfrm>
            <a:off x="990600" y="254000"/>
            <a:ext cx="11010900" cy="2349500"/>
          </a:xfrm>
          <a:prstGeom prst="rect">
            <a:avLst/>
          </a:prstGeom>
          <a:ln w="12700">
            <a:miter lim="400000"/>
          </a:ln>
        </p:spPr>
      </p:pic>
      <p:sp>
        <p:nvSpPr>
          <p:cNvPr id="274" name="Shape 274"/>
          <p:cNvSpPr/>
          <p:nvPr>
            <p:ph type="title"/>
          </p:nvPr>
        </p:nvSpPr>
        <p:spPr>
          <a:xfrm>
            <a:off x="1217612" y="0"/>
            <a:ext cx="10464801" cy="2489200"/>
          </a:xfrm>
          <a:prstGeom prst="rect">
            <a:avLst/>
          </a:prstGeom>
        </p:spPr>
        <p:txBody>
          <a:bodyPr lIns="0" tIns="0" rIns="0" bIns="0">
            <a:normAutofit fontScale="100000" lnSpcReduction="0"/>
          </a:bodyPr>
          <a:lstStyle>
            <a:lvl1pPr>
              <a:defRPr>
                <a:solidFill>
                  <a:srgbClr val="FF2600"/>
                </a:solidFill>
                <a:uFill>
                  <a:solidFill>
                    <a:srgbClr val="FF2600"/>
                  </a:solidFill>
                </a:uFill>
                <a:latin typeface="Comic Sans MS Bold"/>
                <a:ea typeface="Comic Sans MS Bold"/>
                <a:cs typeface="Comic Sans MS Bold"/>
                <a:sym typeface="Comic Sans MS Bold"/>
              </a:defRPr>
            </a:lvl1pPr>
          </a:lstStyle>
          <a:p>
            <a:pPr lvl="0">
              <a:defRPr sz="1800">
                <a:solidFill>
                  <a:srgbClr val="000000"/>
                </a:solidFill>
                <a:uFillTx/>
              </a:defRPr>
            </a:pPr>
            <a:r>
              <a:rPr sz="7200">
                <a:solidFill>
                  <a:srgbClr val="FF2600"/>
                </a:solidFill>
                <a:uFill>
                  <a:solidFill>
                    <a:srgbClr val="FF2600"/>
                  </a:solidFill>
                </a:uFill>
              </a:rPr>
              <a:t>FIRE UP!</a:t>
            </a:r>
          </a:p>
        </p:txBody>
      </p:sp>
      <p:pic>
        <p:nvPicPr>
          <p:cNvPr id="275" name="image10.jpeg"/>
          <p:cNvPicPr/>
          <p:nvPr/>
        </p:nvPicPr>
        <p:blipFill>
          <a:blip r:embed="rId8">
            <a:extLst/>
          </a:blip>
          <a:stretch>
            <a:fillRect/>
          </a:stretch>
        </p:blipFill>
        <p:spPr>
          <a:xfrm>
            <a:off x="4216400" y="3935412"/>
            <a:ext cx="4467227" cy="3392488"/>
          </a:xfrm>
          <a:prstGeom prst="rect">
            <a:avLst/>
          </a:prstGeom>
          <a:ln w="12700">
            <a:miter lim="400000"/>
          </a:ln>
        </p:spPr>
      </p:pic>
      <p:sp>
        <p:nvSpPr>
          <p:cNvPr id="276" name="Shape 276"/>
          <p:cNvSpPr/>
          <p:nvPr/>
        </p:nvSpPr>
        <p:spPr>
          <a:xfrm>
            <a:off x="1300162" y="2895600"/>
            <a:ext cx="2733676" cy="175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R="0" indent="0">
              <a:defRPr sz="1800">
                <a:solidFill>
                  <a:srgbClr val="000000"/>
                </a:solidFill>
                <a:uFillTx/>
              </a:defRPr>
            </a:pPr>
            <a:r>
              <a:rPr sz="3200">
                <a:solidFill>
                  <a:srgbClr val="011993"/>
                </a:solidFill>
                <a:uFill>
                  <a:solidFill>
                    <a:srgbClr val="011993"/>
                  </a:solidFill>
                </a:uFill>
                <a:latin typeface="Comic Sans MS Bold"/>
                <a:ea typeface="Comic Sans MS Bold"/>
                <a:cs typeface="Comic Sans MS Bold"/>
                <a:sym typeface="Comic Sans MS Bold"/>
              </a:rPr>
              <a:t>See bright colors</a:t>
            </a:r>
            <a:endParaRPr sz="3200">
              <a:solidFill>
                <a:srgbClr val="011993"/>
              </a:solidFill>
              <a:uFill>
                <a:solidFill>
                  <a:srgbClr val="011993"/>
                </a:solidFill>
              </a:uFill>
              <a:latin typeface="Comic Sans MS Bold"/>
              <a:ea typeface="Comic Sans MS Bold"/>
              <a:cs typeface="Comic Sans MS Bold"/>
              <a:sym typeface="Comic Sans MS Bold"/>
            </a:endParaRPr>
          </a:p>
          <a:p>
            <a:pPr lvl="0" marR="0" indent="0">
              <a:defRPr sz="1800">
                <a:solidFill>
                  <a:srgbClr val="000000"/>
                </a:solidFill>
                <a:uFillTx/>
              </a:defRPr>
            </a:pPr>
            <a:r>
              <a:rPr sz="3200">
                <a:solidFill>
                  <a:srgbClr val="011993"/>
                </a:solidFill>
                <a:uFill>
                  <a:solidFill>
                    <a:srgbClr val="011993"/>
                  </a:solidFill>
                </a:uFill>
                <a:latin typeface="Comic Sans MS Bold"/>
                <a:ea typeface="Comic Sans MS Bold"/>
                <a:cs typeface="Comic Sans MS Bold"/>
                <a:sym typeface="Comic Sans MS Bold"/>
              </a:rPr>
              <a:t>(Visual)</a:t>
            </a:r>
          </a:p>
        </p:txBody>
      </p:sp>
      <p:sp>
        <p:nvSpPr>
          <p:cNvPr id="277" name="Shape 277"/>
          <p:cNvSpPr/>
          <p:nvPr/>
        </p:nvSpPr>
        <p:spPr>
          <a:xfrm>
            <a:off x="1292225" y="5038725"/>
            <a:ext cx="2733676" cy="175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R="0" indent="0">
              <a:defRPr sz="1800">
                <a:solidFill>
                  <a:srgbClr val="000000"/>
                </a:solidFill>
                <a:uFillTx/>
              </a:defRPr>
            </a:pPr>
            <a:r>
              <a:rPr sz="3200">
                <a:solidFill>
                  <a:srgbClr val="011993"/>
                </a:solidFill>
                <a:uFill>
                  <a:solidFill>
                    <a:srgbClr val="011993"/>
                  </a:solidFill>
                </a:uFill>
                <a:latin typeface="Comic Sans MS Bold"/>
                <a:ea typeface="Comic Sans MS Bold"/>
                <a:cs typeface="Comic Sans MS Bold"/>
                <a:sym typeface="Comic Sans MS Bold"/>
              </a:rPr>
              <a:t>Listen to music</a:t>
            </a:r>
            <a:endParaRPr sz="3200">
              <a:solidFill>
                <a:srgbClr val="011993"/>
              </a:solidFill>
              <a:uFill>
                <a:solidFill>
                  <a:srgbClr val="011993"/>
                </a:solidFill>
              </a:uFill>
              <a:latin typeface="Comic Sans MS Bold"/>
              <a:ea typeface="Comic Sans MS Bold"/>
              <a:cs typeface="Comic Sans MS Bold"/>
              <a:sym typeface="Comic Sans MS Bold"/>
            </a:endParaRPr>
          </a:p>
          <a:p>
            <a:pPr lvl="0" marR="0" indent="0">
              <a:defRPr sz="1800">
                <a:solidFill>
                  <a:srgbClr val="000000"/>
                </a:solidFill>
                <a:uFillTx/>
              </a:defRPr>
            </a:pPr>
            <a:r>
              <a:rPr sz="3200">
                <a:solidFill>
                  <a:srgbClr val="011993"/>
                </a:solidFill>
                <a:uFill>
                  <a:solidFill>
                    <a:srgbClr val="011993"/>
                  </a:solidFill>
                </a:uFill>
                <a:latin typeface="Comic Sans MS Bold"/>
                <a:ea typeface="Comic Sans MS Bold"/>
                <a:cs typeface="Comic Sans MS Bold"/>
                <a:sym typeface="Comic Sans MS Bold"/>
              </a:rPr>
              <a:t>(Auditory)</a:t>
            </a:r>
          </a:p>
        </p:txBody>
      </p:sp>
      <p:sp>
        <p:nvSpPr>
          <p:cNvPr id="278" name="Shape 278"/>
          <p:cNvSpPr/>
          <p:nvPr/>
        </p:nvSpPr>
        <p:spPr>
          <a:xfrm>
            <a:off x="1730374" y="7670800"/>
            <a:ext cx="5097465" cy="1193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R="0" indent="0">
              <a:defRPr sz="1800">
                <a:solidFill>
                  <a:srgbClr val="000000"/>
                </a:solidFill>
                <a:uFillTx/>
              </a:defRPr>
            </a:pPr>
            <a:r>
              <a:rPr sz="3200">
                <a:solidFill>
                  <a:srgbClr val="011993"/>
                </a:solidFill>
                <a:uFill>
                  <a:solidFill>
                    <a:srgbClr val="011993"/>
                  </a:solidFill>
                </a:uFill>
                <a:latin typeface="Comic Sans MS Bold"/>
                <a:ea typeface="Comic Sans MS Bold"/>
                <a:cs typeface="Comic Sans MS Bold"/>
                <a:sym typeface="Comic Sans MS Bold"/>
              </a:rPr>
              <a:t>Smell a flower</a:t>
            </a:r>
            <a:endParaRPr sz="3200">
              <a:solidFill>
                <a:srgbClr val="011993"/>
              </a:solidFill>
              <a:uFill>
                <a:solidFill>
                  <a:srgbClr val="011993"/>
                </a:solidFill>
              </a:uFill>
              <a:latin typeface="Comic Sans MS Bold"/>
              <a:ea typeface="Comic Sans MS Bold"/>
              <a:cs typeface="Comic Sans MS Bold"/>
              <a:sym typeface="Comic Sans MS Bold"/>
            </a:endParaRPr>
          </a:p>
          <a:p>
            <a:pPr lvl="0" marR="0" indent="0">
              <a:defRPr sz="1800">
                <a:solidFill>
                  <a:srgbClr val="000000"/>
                </a:solidFill>
                <a:uFillTx/>
              </a:defRPr>
            </a:pPr>
            <a:r>
              <a:rPr sz="3200">
                <a:solidFill>
                  <a:srgbClr val="011993"/>
                </a:solidFill>
                <a:uFill>
                  <a:solidFill>
                    <a:srgbClr val="011993"/>
                  </a:solidFill>
                </a:uFill>
                <a:latin typeface="Comic Sans MS Bold"/>
                <a:ea typeface="Comic Sans MS Bold"/>
                <a:cs typeface="Comic Sans MS Bold"/>
                <a:sym typeface="Comic Sans MS Bold"/>
              </a:rPr>
              <a:t>(Olfactory)</a:t>
            </a:r>
          </a:p>
        </p:txBody>
      </p:sp>
      <p:sp>
        <p:nvSpPr>
          <p:cNvPr id="279" name="Shape 279"/>
          <p:cNvSpPr/>
          <p:nvPr/>
        </p:nvSpPr>
        <p:spPr>
          <a:xfrm>
            <a:off x="9520236" y="3429000"/>
            <a:ext cx="2578102" cy="175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R="0" indent="0">
              <a:defRPr sz="1800">
                <a:solidFill>
                  <a:srgbClr val="000000"/>
                </a:solidFill>
                <a:uFillTx/>
              </a:defRPr>
            </a:pPr>
            <a:r>
              <a:rPr sz="3200">
                <a:solidFill>
                  <a:srgbClr val="011993"/>
                </a:solidFill>
                <a:uFill>
                  <a:solidFill>
                    <a:srgbClr val="011993"/>
                  </a:solidFill>
                </a:uFill>
                <a:latin typeface="Comic Sans MS Bold"/>
                <a:ea typeface="Comic Sans MS Bold"/>
                <a:cs typeface="Comic Sans MS Bold"/>
                <a:sym typeface="Comic Sans MS Bold"/>
              </a:rPr>
              <a:t>Rub lotion on hands</a:t>
            </a:r>
            <a:endParaRPr sz="3200">
              <a:solidFill>
                <a:srgbClr val="011993"/>
              </a:solidFill>
              <a:uFill>
                <a:solidFill>
                  <a:srgbClr val="011993"/>
                </a:solidFill>
              </a:uFill>
              <a:latin typeface="Comic Sans MS Bold"/>
              <a:ea typeface="Comic Sans MS Bold"/>
              <a:cs typeface="Comic Sans MS Bold"/>
              <a:sym typeface="Comic Sans MS Bold"/>
            </a:endParaRPr>
          </a:p>
          <a:p>
            <a:pPr lvl="0" marR="0" indent="0">
              <a:defRPr sz="1800">
                <a:solidFill>
                  <a:srgbClr val="000000"/>
                </a:solidFill>
                <a:uFillTx/>
              </a:defRPr>
            </a:pPr>
            <a:r>
              <a:rPr sz="3200">
                <a:solidFill>
                  <a:srgbClr val="011993"/>
                </a:solidFill>
                <a:uFill>
                  <a:solidFill>
                    <a:srgbClr val="011993"/>
                  </a:solidFill>
                </a:uFill>
                <a:latin typeface="Comic Sans MS Bold"/>
                <a:ea typeface="Comic Sans MS Bold"/>
                <a:cs typeface="Comic Sans MS Bold"/>
                <a:sym typeface="Comic Sans MS Bold"/>
              </a:rPr>
              <a:t>(Tactile)</a:t>
            </a:r>
          </a:p>
        </p:txBody>
      </p:sp>
      <p:sp>
        <p:nvSpPr>
          <p:cNvPr id="280" name="Shape 280"/>
          <p:cNvSpPr/>
          <p:nvPr/>
        </p:nvSpPr>
        <p:spPr>
          <a:xfrm>
            <a:off x="9093200" y="6405562"/>
            <a:ext cx="2971801" cy="1752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R="0" indent="0">
              <a:defRPr sz="1800">
                <a:solidFill>
                  <a:srgbClr val="000000"/>
                </a:solidFill>
                <a:uFillTx/>
              </a:defRPr>
            </a:pPr>
            <a:r>
              <a:rPr sz="3200">
                <a:solidFill>
                  <a:srgbClr val="011993"/>
                </a:solidFill>
                <a:uFill>
                  <a:solidFill>
                    <a:srgbClr val="011993"/>
                  </a:solidFill>
                </a:uFill>
                <a:latin typeface="Comic Sans MS Bold"/>
                <a:ea typeface="Comic Sans MS Bold"/>
                <a:cs typeface="Comic Sans MS Bold"/>
                <a:sym typeface="Comic Sans MS Bold"/>
              </a:rPr>
              <a:t>Taste hard candy</a:t>
            </a:r>
            <a:endParaRPr sz="3200">
              <a:solidFill>
                <a:srgbClr val="011993"/>
              </a:solidFill>
              <a:uFill>
                <a:solidFill>
                  <a:srgbClr val="011993"/>
                </a:solidFill>
              </a:uFill>
              <a:latin typeface="Comic Sans MS Bold"/>
              <a:ea typeface="Comic Sans MS Bold"/>
              <a:cs typeface="Comic Sans MS Bold"/>
              <a:sym typeface="Comic Sans MS Bold"/>
            </a:endParaRPr>
          </a:p>
          <a:p>
            <a:pPr lvl="0" marR="0" indent="0">
              <a:defRPr sz="1800">
                <a:solidFill>
                  <a:srgbClr val="000000"/>
                </a:solidFill>
                <a:uFillTx/>
              </a:defRPr>
            </a:pPr>
            <a:r>
              <a:rPr sz="3200">
                <a:solidFill>
                  <a:srgbClr val="011993"/>
                </a:solidFill>
                <a:uFill>
                  <a:solidFill>
                    <a:srgbClr val="011993"/>
                  </a:solidFill>
                </a:uFill>
                <a:latin typeface="Comic Sans MS Bold"/>
                <a:ea typeface="Comic Sans MS Bold"/>
                <a:cs typeface="Comic Sans MS Bold"/>
                <a:sym typeface="Comic Sans MS Bold"/>
              </a:rPr>
              <a:t>(Gustatory)</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878787"/>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187"/>
        </a:solidFill>
        <a:ln w="25400" cap="flat">
          <a:solidFill>
            <a:srgbClr val="0365C0"/>
          </a:solidFill>
          <a:prstDash val="solid"/>
          <a:bevel/>
        </a:ln>
        <a:effectLst/>
      </a:spPr>
      <a:bodyPr rot="0" spcFirstLastPara="1" vertOverflow="overflow" horzOverflow="overflow" vert="horz" wrap="square" lIns="50800" tIns="50800" rIns="50800" bIns="50800" numCol="1" spcCol="38100" rtlCol="0" anchor="ctr" upright="0">
        <a:spAutoFit/>
      </a:bodyPr>
      <a:lstStyle>
        <a:defPPr marL="0" marR="40639" indent="40639" algn="l" defTabSz="9144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878787"/>
            </a:solidFill>
            <a:effectLst/>
            <a:uFill>
              <a:solidFill>
                <a:srgbClr val="006187"/>
              </a:solidFill>
            </a:uFill>
            <a:latin typeface="Marker Felt"/>
            <a:ea typeface="Marker Felt"/>
            <a:cs typeface="Marker Felt"/>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40639" indent="40639" algn="l" defTabSz="9144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878787"/>
            </a:solidFill>
            <a:effectLst/>
            <a:uFill>
              <a:solidFill>
                <a:srgbClr val="006187"/>
              </a:solidFill>
            </a:uFill>
            <a:latin typeface="Marker Felt"/>
            <a:ea typeface="Marker Felt"/>
            <a:cs typeface="Marker Felt"/>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187"/>
        </a:solidFill>
        <a:ln w="25400" cap="flat">
          <a:solidFill>
            <a:srgbClr val="0365C0"/>
          </a:solidFill>
          <a:prstDash val="solid"/>
          <a:bevel/>
        </a:ln>
        <a:effectLst/>
      </a:spPr>
      <a:bodyPr rot="0" spcFirstLastPara="1" vertOverflow="overflow" horzOverflow="overflow" vert="horz" wrap="square" lIns="50800" tIns="50800" rIns="50800" bIns="50800" numCol="1" spcCol="38100" rtlCol="0" anchor="ctr" upright="0">
        <a:spAutoFit/>
      </a:bodyPr>
      <a:lstStyle>
        <a:defPPr marL="0" marR="40639" indent="40639" algn="l" defTabSz="9144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878787"/>
            </a:solidFill>
            <a:effectLst/>
            <a:uFill>
              <a:solidFill>
                <a:srgbClr val="006187"/>
              </a:solidFill>
            </a:uFill>
            <a:latin typeface="Marker Felt"/>
            <a:ea typeface="Marker Felt"/>
            <a:cs typeface="Marker Felt"/>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40639" indent="40639" algn="l" defTabSz="9144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878787"/>
            </a:solidFill>
            <a:effectLst/>
            <a:uFill>
              <a:solidFill>
                <a:srgbClr val="006187"/>
              </a:solidFill>
            </a:uFill>
            <a:latin typeface="Marker Felt"/>
            <a:ea typeface="Marker Felt"/>
            <a:cs typeface="Marker Felt"/>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